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18.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28.png" ContentType="image/png"/>
  <Override PartName="/ppt/media/image38.jpeg" ContentType="image/jpeg"/>
  <Override PartName="/ppt/media/image24.png" ContentType="image/png"/>
  <Override PartName="/ppt/media/image22.png" ContentType="image/png"/>
  <Override PartName="/ppt/media/image21.jpeg" ContentType="image/jpeg"/>
  <Override PartName="/ppt/media/image29.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0.png" ContentType="image/png"/>
  <Override PartName="/ppt/media/image1.jpeg" ContentType="image/jpeg"/>
  <Override PartName="/ppt/media/image47.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40.png" ContentType="image/png"/>
  <Override PartName="/ppt/media/image45.png" ContentType="image/png"/>
  <Override PartName="/ppt/media/image46.jpeg" ContentType="image/jpeg"/>
  <Override PartName="/ppt/media/image54.png" ContentType="image/png"/>
  <Override PartName="/ppt/media/image35.png" ContentType="image/png"/>
  <Override PartName="/ppt/media/image5.jpeg" ContentType="image/jpeg"/>
  <Override PartName="/ppt/media/image50.jpeg" ContentType="image/jpeg"/>
  <Override PartName="/ppt/media/image51.png" ContentType="image/png"/>
  <Override PartName="/ppt/media/image43.png" ContentType="image/png"/>
  <Override PartName="/ppt/media/image52.jpeg" ContentType="image/jpeg"/>
  <Override PartName="/ppt/media/image8.png" ContentType="image/png"/>
  <Override PartName="/ppt/media/image41.png" ContentType="image/png"/>
  <Override PartName="/ppt/media/image48.jpeg" ContentType="image/jpeg"/>
  <Override PartName="/ppt/media/image53.png" ContentType="image/png"/>
  <Override PartName="/ppt/media/image42.png" ContentType="image/png"/>
  <Override PartName="/ppt/media/image31.png" ContentType="image/png"/>
  <Override PartName="/ppt/media/image30.png" ContentType="image/png"/>
  <Override PartName="/ppt/media/image39.png" ContentType="image/png"/>
  <Override PartName="/ppt/media/image9.png" ContentType="image/png"/>
  <Override PartName="/ppt/media/image49.png" ContentType="image/png"/>
  <Override PartName="/ppt/media/image12.png" ContentType="image/png"/>
  <Override PartName="/ppt/media/image37.png" ContentType="image/png"/>
  <Override PartName="/ppt/media/image7.png" ContentType="image/png"/>
  <Override PartName="/ppt/media/image11.png" ContentType="image/png"/>
  <Override PartName="/ppt/media/image6.png" ContentType="image/png"/>
  <Override PartName="/ppt/media/image36.png" ContentType="image/png"/>
  <Override PartName="/ppt/media/image44.png" ContentType="image/png"/>
  <Override PartName="/ppt/media/image13.jpeg" ContentType="image/jpeg"/>
  <Override PartName="/ppt/media/image2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206"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07"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08"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09"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10"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04B39E9-BE4A-494B-B4CB-E555B46B4B3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685800" y="1143000"/>
            <a:ext cx="5486040" cy="3085920"/>
          </a:xfrm>
          <a:prstGeom prst="rect">
            <a:avLst/>
          </a:prstGeom>
        </p:spPr>
      </p:sp>
      <p:sp>
        <p:nvSpPr>
          <p:cNvPr id="60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E5E2CFC-6529-445D-BB52-0ED14B1509B7}" type="slidenum">
              <a:rPr b="0" lang="en-US" sz="1200" spc="-1" strike="noStrike">
                <a:latin typeface="Times New Roman"/>
              </a:rPr>
              <a:t>16</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sldImg"/>
          </p:nvPr>
        </p:nvSpPr>
        <p:spPr>
          <a:xfrm>
            <a:off x="685800" y="1143000"/>
            <a:ext cx="5486040" cy="3085920"/>
          </a:xfrm>
          <a:prstGeom prst="rect">
            <a:avLst/>
          </a:prstGeom>
        </p:spPr>
      </p:sp>
      <p:sp>
        <p:nvSpPr>
          <p:cNvPr id="63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3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F105906-C8DB-45D1-B4FE-3F74052C1484}" type="slidenum">
              <a:rPr b="0" lang="en-US" sz="1200" spc="-1" strike="noStrike">
                <a:latin typeface="Times New Roman"/>
              </a:rPr>
              <a:t>16</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sldImg"/>
          </p:nvPr>
        </p:nvSpPr>
        <p:spPr>
          <a:xfrm>
            <a:off x="685800" y="1143000"/>
            <a:ext cx="5486040" cy="3085920"/>
          </a:xfrm>
          <a:prstGeom prst="rect">
            <a:avLst/>
          </a:prstGeom>
        </p:spPr>
      </p:sp>
      <p:sp>
        <p:nvSpPr>
          <p:cNvPr id="63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4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0DCAAE3-832B-4E4C-B271-72CF8900DAD0}" type="slidenum">
              <a:rPr b="0" lang="en-US" sz="1200" spc="-1" strike="noStrike">
                <a:latin typeface="Times New Roman"/>
              </a:rPr>
              <a:t>16</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sldImg"/>
          </p:nvPr>
        </p:nvSpPr>
        <p:spPr>
          <a:xfrm>
            <a:off x="685800" y="1143000"/>
            <a:ext cx="5486040" cy="3085920"/>
          </a:xfrm>
          <a:prstGeom prst="rect">
            <a:avLst/>
          </a:prstGeom>
        </p:spPr>
      </p:sp>
      <p:sp>
        <p:nvSpPr>
          <p:cNvPr id="64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4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0D177B8-7C1D-4A5A-AD91-5AC4BE078EA2}" type="slidenum">
              <a:rPr b="0" lang="en-US" sz="1200" spc="-1" strike="noStrike">
                <a:latin typeface="Times New Roman"/>
              </a:rPr>
              <a:t>16</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sldImg"/>
          </p:nvPr>
        </p:nvSpPr>
        <p:spPr>
          <a:xfrm>
            <a:off x="685800" y="1143000"/>
            <a:ext cx="5486040" cy="3085920"/>
          </a:xfrm>
          <a:prstGeom prst="rect">
            <a:avLst/>
          </a:prstGeom>
        </p:spPr>
      </p:sp>
      <p:sp>
        <p:nvSpPr>
          <p:cNvPr id="64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4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0FB43A4-10E8-4774-9477-9B9CE138A92B}" type="slidenum">
              <a:rPr b="0" lang="en-US" sz="1200" spc="-1" strike="noStrike">
                <a:latin typeface="Times New Roman"/>
              </a:rPr>
              <a:t>16</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sldImg"/>
          </p:nvPr>
        </p:nvSpPr>
        <p:spPr>
          <a:xfrm>
            <a:off x="685800" y="1143000"/>
            <a:ext cx="5486040" cy="3085920"/>
          </a:xfrm>
          <a:prstGeom prst="rect">
            <a:avLst/>
          </a:prstGeom>
        </p:spPr>
      </p:sp>
      <p:sp>
        <p:nvSpPr>
          <p:cNvPr id="64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4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7A95D88-ACD9-40FE-A8FD-9323C312EFC6}" type="slidenum">
              <a:rPr b="0" lang="en-US" sz="1200" spc="-1" strike="noStrike">
                <a:latin typeface="Times New Roman"/>
              </a:rPr>
              <a:t>16</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sldImg"/>
          </p:nvPr>
        </p:nvSpPr>
        <p:spPr>
          <a:xfrm>
            <a:off x="685800" y="1143000"/>
            <a:ext cx="5486040" cy="3085920"/>
          </a:xfrm>
          <a:prstGeom prst="rect">
            <a:avLst/>
          </a:prstGeom>
        </p:spPr>
      </p:sp>
      <p:sp>
        <p:nvSpPr>
          <p:cNvPr id="65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5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7F6B9CD-6562-447E-B540-F7EE9F6A02D0}" type="slidenum">
              <a:rPr b="0" lang="en-US" sz="1200" spc="-1" strike="noStrike">
                <a:latin typeface="Times New Roman"/>
              </a:rPr>
              <a:t>16</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sldImg"/>
          </p:nvPr>
        </p:nvSpPr>
        <p:spPr>
          <a:xfrm>
            <a:off x="685800" y="1143000"/>
            <a:ext cx="5486040" cy="3085920"/>
          </a:xfrm>
          <a:prstGeom prst="rect">
            <a:avLst/>
          </a:prstGeom>
        </p:spPr>
      </p:sp>
      <p:sp>
        <p:nvSpPr>
          <p:cNvPr id="65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5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AFE7CA3-99C6-43E6-853F-F216E9C148A5}" type="slidenum">
              <a:rPr b="0" lang="en-US" sz="1200" spc="-1" strike="noStrike">
                <a:latin typeface="Times New Roman"/>
              </a:rPr>
              <a:t>16</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sldImg"/>
          </p:nvPr>
        </p:nvSpPr>
        <p:spPr>
          <a:xfrm>
            <a:off x="685800" y="1143000"/>
            <a:ext cx="5486040" cy="3085920"/>
          </a:xfrm>
          <a:prstGeom prst="rect">
            <a:avLst/>
          </a:prstGeom>
        </p:spPr>
      </p:sp>
      <p:sp>
        <p:nvSpPr>
          <p:cNvPr id="65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5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8BBE15F-6F84-4AB3-B613-5ACEC310625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sldImg"/>
          </p:nvPr>
        </p:nvSpPr>
        <p:spPr>
          <a:xfrm>
            <a:off x="685800" y="1143000"/>
            <a:ext cx="5486040" cy="3085920"/>
          </a:xfrm>
          <a:prstGeom prst="rect">
            <a:avLst/>
          </a:prstGeom>
        </p:spPr>
      </p:sp>
      <p:sp>
        <p:nvSpPr>
          <p:cNvPr id="66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6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D4D9BF8-D1B5-4D3D-9BA4-F2E53525F74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sldImg"/>
          </p:nvPr>
        </p:nvSpPr>
        <p:spPr>
          <a:xfrm>
            <a:off x="685800" y="1143000"/>
            <a:ext cx="5486040" cy="3085920"/>
          </a:xfrm>
          <a:prstGeom prst="rect">
            <a:avLst/>
          </a:prstGeom>
        </p:spPr>
      </p:sp>
      <p:sp>
        <p:nvSpPr>
          <p:cNvPr id="66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6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9BDABC3-6109-4539-859A-8E90CA817CE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sldImg"/>
          </p:nvPr>
        </p:nvSpPr>
        <p:spPr>
          <a:xfrm>
            <a:off x="685800" y="1143000"/>
            <a:ext cx="5486040" cy="3085920"/>
          </a:xfrm>
          <a:prstGeom prst="rect">
            <a:avLst/>
          </a:prstGeom>
        </p:spPr>
      </p:sp>
      <p:sp>
        <p:nvSpPr>
          <p:cNvPr id="61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1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E4D84F32-FD4E-4569-AC74-82D54644D4FE}" type="slidenum">
              <a:rPr b="0" lang="en-US" sz="1200" spc="-1" strike="noStrike">
                <a:solidFill>
                  <a:srgbClr val="000000"/>
                </a:solidFill>
                <a:latin typeface="等线"/>
                <a:ea typeface="等线"/>
              </a:rPr>
              <a:t>16</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685800" y="1143000"/>
            <a:ext cx="5486040" cy="3085920"/>
          </a:xfrm>
          <a:prstGeom prst="rect">
            <a:avLst/>
          </a:prstGeom>
        </p:spPr>
      </p:sp>
      <p:sp>
        <p:nvSpPr>
          <p:cNvPr id="61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942CF91-3D46-4ECB-B935-3153A27696DE}" type="slidenum">
              <a:rPr b="0" lang="en-US" sz="1200" spc="-1" strike="noStrike">
                <a:latin typeface="Times New Roman"/>
              </a:rPr>
              <a:t>16</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685800" y="1143000"/>
            <a:ext cx="5486040" cy="3085920"/>
          </a:xfrm>
          <a:prstGeom prst="rect">
            <a:avLst/>
          </a:prstGeom>
        </p:spPr>
      </p:sp>
      <p:sp>
        <p:nvSpPr>
          <p:cNvPr id="61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1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988E5E0-243F-42A3-8FB9-8B917B665A19}" type="slidenum">
              <a:rPr b="0" lang="en-US" sz="1200" spc="-1" strike="noStrike">
                <a:latin typeface="Times New Roman"/>
              </a:rPr>
              <a:t>16</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685800" y="1143000"/>
            <a:ext cx="5486040" cy="3085920"/>
          </a:xfrm>
          <a:prstGeom prst="rect">
            <a:avLst/>
          </a:prstGeom>
        </p:spPr>
      </p:sp>
      <p:sp>
        <p:nvSpPr>
          <p:cNvPr id="62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2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18CE759-2EA5-41D6-897B-2513F07CF3D4}" type="slidenum">
              <a:rPr b="0" lang="en-US" sz="1200" spc="-1" strike="noStrike">
                <a:latin typeface="Times New Roman"/>
              </a:rPr>
              <a:t>16</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sldImg"/>
          </p:nvPr>
        </p:nvSpPr>
        <p:spPr>
          <a:xfrm>
            <a:off x="685800" y="1143000"/>
            <a:ext cx="5486040" cy="3085920"/>
          </a:xfrm>
          <a:prstGeom prst="rect">
            <a:avLst/>
          </a:prstGeom>
        </p:spPr>
      </p:sp>
      <p:sp>
        <p:nvSpPr>
          <p:cNvPr id="62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2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CD19C59-0762-4C37-94E0-AC1C4C589ED1}" type="slidenum">
              <a:rPr b="0" lang="en-US" sz="1200" spc="-1" strike="noStrike">
                <a:latin typeface="Times New Roman"/>
              </a:rPr>
              <a:t>16</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685800" y="1143000"/>
            <a:ext cx="5486040" cy="3085920"/>
          </a:xfrm>
          <a:prstGeom prst="rect">
            <a:avLst/>
          </a:prstGeom>
        </p:spPr>
      </p:sp>
      <p:sp>
        <p:nvSpPr>
          <p:cNvPr id="62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2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2EFAD76-4862-4A62-8F78-53D586A9EC41}" type="slidenum">
              <a:rPr b="0" lang="en-US" sz="1200" spc="-1" strike="noStrike">
                <a:latin typeface="Times New Roman"/>
              </a:rPr>
              <a:t>16</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sldImg"/>
          </p:nvPr>
        </p:nvSpPr>
        <p:spPr>
          <a:xfrm>
            <a:off x="685800" y="1143000"/>
            <a:ext cx="5486040" cy="3085920"/>
          </a:xfrm>
          <a:prstGeom prst="rect">
            <a:avLst/>
          </a:prstGeom>
        </p:spPr>
      </p:sp>
      <p:sp>
        <p:nvSpPr>
          <p:cNvPr id="63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3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9094A9B-FBB7-4159-9C2A-D6A6CB06BFEB}" type="slidenum">
              <a:rPr b="0" lang="en-US" sz="1200" spc="-1" strike="noStrike">
                <a:latin typeface="Times New Roman"/>
              </a:rPr>
              <a:t>16</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685800" y="1143000"/>
            <a:ext cx="5486040" cy="3085920"/>
          </a:xfrm>
          <a:prstGeom prst="rect">
            <a:avLst/>
          </a:prstGeom>
        </p:spPr>
      </p:sp>
      <p:sp>
        <p:nvSpPr>
          <p:cNvPr id="63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63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4BBE45C-5F79-4F43-9D84-E2391E0C5B5D}" type="slidenum">
              <a:rPr b="0" lang="en-US" sz="1200" spc="-1" strike="noStrike">
                <a:latin typeface="Times New Roman"/>
              </a:rPr>
              <a:t>16</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1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2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2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2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2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2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等线"/>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等线"/>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等线"/>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等线"/>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609480" y="6356520"/>
            <a:ext cx="2844360" cy="364680"/>
          </a:xfrm>
          <a:prstGeom prst="rect">
            <a:avLst/>
          </a:prstGeom>
        </p:spPr>
        <p:txBody>
          <a:bodyPr anchor="ctr">
            <a:noAutofit/>
          </a:bodyPr>
          <a:p>
            <a:pPr>
              <a:lnSpc>
                <a:spcPct val="100000"/>
              </a:lnSpc>
            </a:pPr>
            <a:fld id="{728AD95C-368D-4EC9-A2FF-536A3B9AD1CD}" type="datetime">
              <a:rPr b="0" lang="en-US" sz="1440" spc="-1" strike="noStrike">
                <a:solidFill>
                  <a:srgbClr val="8b8b8b"/>
                </a:solidFill>
                <a:latin typeface="Calibri"/>
              </a:rPr>
              <a:t>10/24/22</a:t>
            </a:fld>
            <a:endParaRPr b="0" lang="en-US" sz="1440" spc="-1" strike="noStrike">
              <a:latin typeface="Times New Roman"/>
            </a:endParaRPr>
          </a:p>
        </p:txBody>
      </p:sp>
      <p:sp>
        <p:nvSpPr>
          <p:cNvPr id="1" name="PlaceHolder 2"/>
          <p:cNvSpPr>
            <a:spLocks noGrp="1"/>
          </p:cNvSpPr>
          <p:nvPr>
            <p:ph type="ftr"/>
          </p:nvPr>
        </p:nvSpPr>
        <p:spPr>
          <a:xfrm>
            <a:off x="4165560" y="6356520"/>
            <a:ext cx="3860280" cy="364680"/>
          </a:xfrm>
          <a:prstGeom prst="rect">
            <a:avLst/>
          </a:prstGeom>
        </p:spPr>
        <p:txBody>
          <a:bodyPr anchor="ctr">
            <a:noAutofit/>
          </a:bodyPr>
          <a:p>
            <a:endParaRPr b="0" lang="en-US" sz="2400" spc="-1" strike="noStrike">
              <a:latin typeface="Times New Roman"/>
            </a:endParaRPr>
          </a:p>
        </p:txBody>
      </p:sp>
      <p:sp>
        <p:nvSpPr>
          <p:cNvPr id="2" name="PlaceHolder 3"/>
          <p:cNvSpPr>
            <a:spLocks noGrp="1"/>
          </p:cNvSpPr>
          <p:nvPr>
            <p:ph type="sldNum"/>
          </p:nvPr>
        </p:nvSpPr>
        <p:spPr>
          <a:xfrm>
            <a:off x="8737560" y="6356520"/>
            <a:ext cx="2844360" cy="364680"/>
          </a:xfrm>
          <a:prstGeom prst="rect">
            <a:avLst/>
          </a:prstGeom>
        </p:spPr>
        <p:txBody>
          <a:bodyPr anchor="ctr">
            <a:noAutofit/>
          </a:bodyPr>
          <a:p>
            <a:pPr algn="r">
              <a:lnSpc>
                <a:spcPct val="100000"/>
              </a:lnSpc>
            </a:pPr>
            <a:fld id="{3387030D-66A2-41D4-9BA7-67032E618051}" type="slidenum">
              <a:rPr b="0" lang="en-US" sz="1440" spc="-1" strike="noStrike">
                <a:solidFill>
                  <a:srgbClr val="8b8b8b"/>
                </a:solidFill>
                <a:latin typeface="Calibri"/>
              </a:rPr>
              <a:t>&lt;number&gt;</a:t>
            </a:fld>
            <a:endParaRPr b="0" lang="en-US" sz="144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840" spc="-1" strike="noStrike">
                <a:solidFill>
                  <a:srgbClr val="000000"/>
                </a:solidFill>
                <a:latin typeface="Calibri"/>
              </a:rPr>
              <a:t>Click to edit the outline text format</a:t>
            </a:r>
            <a:endParaRPr b="0" lang="en-US" sz="384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880" spc="-1" strike="noStrike">
                <a:solidFill>
                  <a:srgbClr val="000000"/>
                </a:solidFill>
                <a:latin typeface="Calibri"/>
              </a:rPr>
              <a:t>Second Outline Level</a:t>
            </a:r>
            <a:endParaRPr b="0" lang="en-US" sz="288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Calibri"/>
              </a:rPr>
              <a:t>Third Outline Level</a:t>
            </a:r>
            <a:endParaRPr b="0" lang="en-US" sz="24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Calibri"/>
              </a:rPr>
              <a:t>Fourth Outline Level</a:t>
            </a:r>
            <a:endParaRPr b="0" lang="en-US" sz="24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124C923A-AAD6-482C-9BB3-A1D94712FF39}" type="datetime">
              <a:rPr b="0" lang="en-US" sz="1200" spc="-1" strike="noStrike">
                <a:solidFill>
                  <a:srgbClr val="8b8b8b"/>
                </a:solidFill>
                <a:latin typeface="等线"/>
              </a:rPr>
              <a:t>10/24/22</a:t>
            </a:fld>
            <a:endParaRPr b="0" lang="en-US" sz="1200" spc="-1" strike="noStrike">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AF10230A-8F7F-42D2-9755-6406444FA9A9}" type="slidenum">
              <a:rPr b="0" lang="en-US" sz="1200" spc="-1" strike="noStrike">
                <a:solidFill>
                  <a:srgbClr val="8b8b8b"/>
                </a:solidFill>
                <a:latin typeface="等线"/>
              </a:rPr>
              <a:t>&lt;number&gt;</a:t>
            </a:fld>
            <a:endParaRPr b="0" lang="en-US" sz="12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等线"/>
              </a:rPr>
              <a:t>Click to edit the title text format</a:t>
            </a:r>
            <a:endParaRPr b="0" lang="en-US" sz="1800" spc="-1" strike="noStrike">
              <a:solidFill>
                <a:srgbClr val="000000"/>
              </a:solidFill>
              <a:latin typeface="等线"/>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等线"/>
              </a:rPr>
              <a:t>Click to edit the outline text format</a:t>
            </a:r>
            <a:endParaRPr b="0" lang="en-US" sz="2800" spc="-1" strike="noStrike">
              <a:solidFill>
                <a:srgbClr val="000000"/>
              </a:solidFill>
              <a:latin typeface="等线"/>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等线"/>
              </a:rPr>
              <a:t>Second Outline Level</a:t>
            </a:r>
            <a:endParaRPr b="0" lang="en-US" sz="2000" spc="-1" strike="noStrike">
              <a:solidFill>
                <a:srgbClr val="000000"/>
              </a:solidFill>
              <a:latin typeface="等线"/>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等线"/>
              </a:rPr>
              <a:t>Third Outline Level</a:t>
            </a:r>
            <a:endParaRPr b="0" lang="en-US" sz="1800" spc="-1" strike="noStrike">
              <a:solidFill>
                <a:srgbClr val="000000"/>
              </a:solidFill>
              <a:latin typeface="等线"/>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等线"/>
              </a:rPr>
              <a:t>Fourth Outline Level</a:t>
            </a:r>
            <a:endParaRPr b="0" lang="en-US" sz="1800" spc="-1" strike="noStrike">
              <a:solidFill>
                <a:srgbClr val="000000"/>
              </a:solidFill>
              <a:latin typeface="等线"/>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等线"/>
              </a:rPr>
              <a:t>Fifth Outline Level</a:t>
            </a:r>
            <a:endParaRPr b="0" lang="en-US" sz="2000" spc="-1" strike="noStrike">
              <a:solidFill>
                <a:srgbClr val="000000"/>
              </a:solidFill>
              <a:latin typeface="等线"/>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等线"/>
              </a:rPr>
              <a:t>Sixth Outline Level</a:t>
            </a:r>
            <a:endParaRPr b="0" lang="en-US" sz="2000" spc="-1" strike="noStrike">
              <a:solidFill>
                <a:srgbClr val="000000"/>
              </a:solidFill>
              <a:latin typeface="等线"/>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等线"/>
              </a:rPr>
              <a:t>Seventh Outline Level</a:t>
            </a:r>
            <a:endParaRPr b="0" lang="en-US" sz="2000" spc="-1" strike="noStrike">
              <a:solidFill>
                <a:srgbClr val="000000"/>
              </a:solidFill>
              <a:latin typeface="等线"/>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zh-CN" sz="4400" spc="-1" strike="noStrike">
                <a:solidFill>
                  <a:srgbClr val="000000"/>
                </a:solidFill>
                <a:latin typeface="等线 Light"/>
              </a:rPr>
              <a:t>单击此处编辑母版标题样式</a:t>
            </a:r>
            <a:endParaRPr b="0" lang="en-US" sz="4400" spc="-1" strike="noStrike">
              <a:solidFill>
                <a:srgbClr val="000000"/>
              </a:solidFill>
              <a:latin typeface="等线"/>
            </a:endParaRPr>
          </a:p>
        </p:txBody>
      </p:sp>
      <p:sp>
        <p:nvSpPr>
          <p:cNvPr id="83"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8C53C7D4-C569-4BCA-8CA9-A8D1DAA21694}" type="datetime">
              <a:rPr b="0" lang="en-US" sz="1200" spc="-1" strike="noStrike">
                <a:solidFill>
                  <a:srgbClr val="8b8b8b"/>
                </a:solidFill>
                <a:latin typeface="等线"/>
              </a:rPr>
              <a:t>10/24/22</a:t>
            </a:fld>
            <a:endParaRPr b="0" lang="en-US" sz="1200" spc="-1" strike="noStrike">
              <a:latin typeface="Times New Roman"/>
            </a:endParaRPr>
          </a:p>
        </p:txBody>
      </p:sp>
      <p:sp>
        <p:nvSpPr>
          <p:cNvPr id="84"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85"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5A549B26-D8AE-432C-A27D-C6B30E3BA1F3}" type="slidenum">
              <a:rPr b="0" lang="en-US" sz="1200" spc="-1" strike="noStrike">
                <a:solidFill>
                  <a:srgbClr val="8b8b8b"/>
                </a:solidFill>
                <a:latin typeface="等线"/>
              </a:rPr>
              <a:t>&lt;number&gt;</a:t>
            </a:fld>
            <a:endParaRPr b="0" lang="en-US" sz="1200" spc="-1" strike="noStrike">
              <a:latin typeface="Times New Roman"/>
            </a:endParaRPr>
          </a:p>
        </p:txBody>
      </p:sp>
      <p:sp>
        <p:nvSpPr>
          <p:cNvPr id="8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等线"/>
              </a:rPr>
              <a:t>Click to edit the outline text format</a:t>
            </a:r>
            <a:endParaRPr b="0" lang="en-US" sz="2800" spc="-1" strike="noStrike">
              <a:solidFill>
                <a:srgbClr val="000000"/>
              </a:solidFill>
              <a:latin typeface="等线"/>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等线"/>
              </a:rPr>
              <a:t>Second Outline Level</a:t>
            </a:r>
            <a:endParaRPr b="0" lang="en-US" sz="2000" spc="-1" strike="noStrike">
              <a:solidFill>
                <a:srgbClr val="000000"/>
              </a:solidFill>
              <a:latin typeface="等线"/>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等线"/>
              </a:rPr>
              <a:t>Third Outline Level</a:t>
            </a:r>
            <a:endParaRPr b="0" lang="en-US" sz="1800" spc="-1" strike="noStrike">
              <a:solidFill>
                <a:srgbClr val="000000"/>
              </a:solidFill>
              <a:latin typeface="等线"/>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等线"/>
              </a:rPr>
              <a:t>Fourth Outline Level</a:t>
            </a:r>
            <a:endParaRPr b="0" lang="en-US" sz="1800" spc="-1" strike="noStrike">
              <a:solidFill>
                <a:srgbClr val="000000"/>
              </a:solidFill>
              <a:latin typeface="等线"/>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等线"/>
              </a:rPr>
              <a:t>Fifth Outline Level</a:t>
            </a:r>
            <a:endParaRPr b="0" lang="en-US" sz="2000" spc="-1" strike="noStrike">
              <a:solidFill>
                <a:srgbClr val="000000"/>
              </a:solidFill>
              <a:latin typeface="等线"/>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等线"/>
              </a:rPr>
              <a:t>Sixth Outline Level</a:t>
            </a:r>
            <a:endParaRPr b="0" lang="en-US" sz="2000" spc="-1" strike="noStrike">
              <a:solidFill>
                <a:srgbClr val="000000"/>
              </a:solidFill>
              <a:latin typeface="等线"/>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等线"/>
              </a:rPr>
              <a:t>Seventh Outline Level</a:t>
            </a:r>
            <a:endParaRPr b="0" lang="en-US" sz="2000" spc="-1" strike="noStrike">
              <a:solidFill>
                <a:srgbClr val="000000"/>
              </a:solidFill>
              <a:latin typeface="等线"/>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4680"/>
            <a:ext cx="10972440" cy="1142640"/>
          </a:xfrm>
          <a:prstGeom prst="rect">
            <a:avLst/>
          </a:prstGeom>
        </p:spPr>
        <p:txBody>
          <a:bodyPr anchor="ctr">
            <a:noAutofit/>
          </a:bodyPr>
          <a:p>
            <a:pPr algn="ctr">
              <a:lnSpc>
                <a:spcPct val="100000"/>
              </a:lnSpc>
            </a:pPr>
            <a:r>
              <a:rPr b="0" lang="zh-CN" sz="5280" spc="-1" strike="noStrike">
                <a:solidFill>
                  <a:srgbClr val="000000"/>
                </a:solidFill>
                <a:latin typeface="Calibri"/>
              </a:rPr>
              <a:t>单击此处编辑母版标题样式</a:t>
            </a:r>
            <a:endParaRPr b="0" lang="en-US" sz="5280" spc="-1" strike="noStrike">
              <a:solidFill>
                <a:srgbClr val="000000"/>
              </a:solidFill>
              <a:latin typeface="Calibri"/>
            </a:endParaRPr>
          </a:p>
        </p:txBody>
      </p:sp>
      <p:sp>
        <p:nvSpPr>
          <p:cNvPr id="124" name="PlaceHolder 2"/>
          <p:cNvSpPr>
            <a:spLocks noGrp="1"/>
          </p:cNvSpPr>
          <p:nvPr>
            <p:ph type="dt"/>
          </p:nvPr>
        </p:nvSpPr>
        <p:spPr>
          <a:xfrm>
            <a:off x="609480" y="6356520"/>
            <a:ext cx="2844360" cy="364680"/>
          </a:xfrm>
          <a:prstGeom prst="rect">
            <a:avLst/>
          </a:prstGeom>
        </p:spPr>
        <p:txBody>
          <a:bodyPr anchor="ctr">
            <a:noAutofit/>
          </a:bodyPr>
          <a:p>
            <a:pPr>
              <a:lnSpc>
                <a:spcPct val="100000"/>
              </a:lnSpc>
            </a:pPr>
            <a:fld id="{671213F4-FB80-43CE-A656-9EBDA5B4F11F}" type="datetime">
              <a:rPr b="0" lang="en-US" sz="1440" spc="-1" strike="noStrike">
                <a:solidFill>
                  <a:srgbClr val="8b8b8b"/>
                </a:solidFill>
                <a:latin typeface="Calibri"/>
              </a:rPr>
              <a:t>10/24/22</a:t>
            </a:fld>
            <a:endParaRPr b="0" lang="en-US" sz="1440" spc="-1" strike="noStrike">
              <a:latin typeface="Times New Roman"/>
            </a:endParaRPr>
          </a:p>
        </p:txBody>
      </p:sp>
      <p:sp>
        <p:nvSpPr>
          <p:cNvPr id="125" name="PlaceHolder 3"/>
          <p:cNvSpPr>
            <a:spLocks noGrp="1"/>
          </p:cNvSpPr>
          <p:nvPr>
            <p:ph type="ftr"/>
          </p:nvPr>
        </p:nvSpPr>
        <p:spPr>
          <a:xfrm>
            <a:off x="4165560" y="6356520"/>
            <a:ext cx="3860280" cy="364680"/>
          </a:xfrm>
          <a:prstGeom prst="rect">
            <a:avLst/>
          </a:prstGeom>
        </p:spPr>
        <p:txBody>
          <a:bodyPr anchor="ctr">
            <a:noAutofit/>
          </a:bodyPr>
          <a:p>
            <a:endParaRPr b="0" lang="en-US" sz="2400" spc="-1" strike="noStrike">
              <a:latin typeface="Times New Roman"/>
            </a:endParaRPr>
          </a:p>
        </p:txBody>
      </p:sp>
      <p:sp>
        <p:nvSpPr>
          <p:cNvPr id="126" name="PlaceHolder 4"/>
          <p:cNvSpPr>
            <a:spLocks noGrp="1"/>
          </p:cNvSpPr>
          <p:nvPr>
            <p:ph type="sldNum"/>
          </p:nvPr>
        </p:nvSpPr>
        <p:spPr>
          <a:xfrm>
            <a:off x="8737560" y="6356520"/>
            <a:ext cx="2844360" cy="364680"/>
          </a:xfrm>
          <a:prstGeom prst="rect">
            <a:avLst/>
          </a:prstGeom>
        </p:spPr>
        <p:txBody>
          <a:bodyPr anchor="ctr">
            <a:noAutofit/>
          </a:bodyPr>
          <a:p>
            <a:pPr algn="r">
              <a:lnSpc>
                <a:spcPct val="100000"/>
              </a:lnSpc>
            </a:pPr>
            <a:fld id="{27473C4E-8B09-44B3-91BF-30C7CC7849A7}" type="slidenum">
              <a:rPr b="0" lang="en-US" sz="1440" spc="-1" strike="noStrike">
                <a:solidFill>
                  <a:srgbClr val="8b8b8b"/>
                </a:solidFill>
                <a:latin typeface="Calibri"/>
              </a:rPr>
              <a:t>&lt;number&gt;</a:t>
            </a:fld>
            <a:endParaRPr b="0" lang="en-US" sz="1440" spc="-1" strike="noStrike">
              <a:latin typeface="Times New Roman"/>
            </a:endParaRPr>
          </a:p>
        </p:txBody>
      </p:sp>
      <p:sp>
        <p:nvSpPr>
          <p:cNvPr id="12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840" spc="-1" strike="noStrike">
                <a:solidFill>
                  <a:srgbClr val="000000"/>
                </a:solidFill>
                <a:latin typeface="Calibri"/>
              </a:rPr>
              <a:t>Click to edit the outline text format</a:t>
            </a:r>
            <a:endParaRPr b="0" lang="en-US" sz="384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880" spc="-1" strike="noStrike">
                <a:solidFill>
                  <a:srgbClr val="000000"/>
                </a:solidFill>
                <a:latin typeface="Calibri"/>
              </a:rPr>
              <a:t>Second Outline Level</a:t>
            </a:r>
            <a:endParaRPr b="0" lang="en-US" sz="288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Calibri"/>
              </a:rPr>
              <a:t>Third Outline Level</a:t>
            </a:r>
            <a:endParaRPr b="0" lang="en-US" sz="24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Calibri"/>
              </a:rPr>
              <a:t>Fourth Outline Level</a:t>
            </a:r>
            <a:endParaRPr b="0" lang="en-US" sz="24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1325160"/>
          </a:xfrm>
          <a:prstGeom prst="rect">
            <a:avLst/>
          </a:prstGeom>
        </p:spPr>
        <p:txBody>
          <a:bodyPr anchor="ctr">
            <a:noAutofit/>
          </a:bodyPr>
          <a:p>
            <a:pPr algn="ctr">
              <a:lnSpc>
                <a:spcPct val="100000"/>
              </a:lnSpc>
            </a:pPr>
            <a:r>
              <a:rPr b="0" lang="zh-CN" sz="5280" spc="-1" strike="noStrike">
                <a:solidFill>
                  <a:srgbClr val="000000"/>
                </a:solidFill>
                <a:latin typeface="Calibri"/>
              </a:rPr>
              <a:t>单击此处编辑母版标题样式</a:t>
            </a:r>
            <a:endParaRPr b="0" lang="en-US" sz="5280" spc="-1" strike="noStrike">
              <a:solidFill>
                <a:srgbClr val="000000"/>
              </a:solidFill>
              <a:latin typeface="Calibri"/>
            </a:endParaRPr>
          </a:p>
        </p:txBody>
      </p:sp>
      <p:sp>
        <p:nvSpPr>
          <p:cNvPr id="165"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70C7A93F-4B8D-46CE-BE0F-BC82F1F59351}" type="datetime1">
              <a:rPr b="0" lang="en-US" sz="1440" spc="-1" strike="noStrike">
                <a:solidFill>
                  <a:srgbClr val="8b8b8b"/>
                </a:solidFill>
                <a:latin typeface="Calibri"/>
              </a:rPr>
              <a:t>10/24/2022</a:t>
            </a:fld>
            <a:endParaRPr b="0" lang="en-US" sz="1440" spc="-1" strike="noStrike">
              <a:latin typeface="Times New Roman"/>
            </a:endParaRPr>
          </a:p>
        </p:txBody>
      </p:sp>
      <p:sp>
        <p:nvSpPr>
          <p:cNvPr id="166"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167"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40F65A7D-EEB0-46C6-BF03-7011008B7344}" type="slidenum">
              <a:rPr b="0" lang="en-US" sz="1440" spc="-1" strike="noStrike">
                <a:solidFill>
                  <a:srgbClr val="8b8b8b"/>
                </a:solidFill>
                <a:latin typeface="Calibri"/>
              </a:rPr>
              <a:t>&lt;number&gt;</a:t>
            </a:fld>
            <a:endParaRPr b="0" lang="en-US" sz="1440" spc="-1" strike="noStrike">
              <a:latin typeface="Times New Roman"/>
            </a:endParaRPr>
          </a:p>
        </p:txBody>
      </p:sp>
      <p:sp>
        <p:nvSpPr>
          <p:cNvPr id="168"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840" spc="-1" strike="noStrike">
                <a:solidFill>
                  <a:srgbClr val="000000"/>
                </a:solidFill>
                <a:latin typeface="Calibri"/>
              </a:rPr>
              <a:t>Click to edit the outline text format</a:t>
            </a:r>
            <a:endParaRPr b="0" lang="en-US" sz="384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880" spc="-1" strike="noStrike">
                <a:solidFill>
                  <a:srgbClr val="000000"/>
                </a:solidFill>
                <a:latin typeface="Calibri"/>
              </a:rPr>
              <a:t>Second Outline Level</a:t>
            </a:r>
            <a:endParaRPr b="0" lang="en-US" sz="288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Calibri"/>
              </a:rPr>
              <a:t>Third Outline Level</a:t>
            </a:r>
            <a:endParaRPr b="0" lang="en-US" sz="24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Calibri"/>
              </a:rPr>
              <a:t>Fourth Outline Level</a:t>
            </a:r>
            <a:endParaRPr b="0" lang="en-US" sz="24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4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41.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49.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slideLayout" Target="../slideLayouts/slideLayout4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png"/><Relationship Id="rId3" Type="http://schemas.openxmlformats.org/officeDocument/2006/relationships/slideLayout" Target="../slideLayouts/slideLayout29.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slideLayout" Target="../slideLayouts/slideLayout13.xml"/><Relationship Id="rId10"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3.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9.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29.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4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41.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图片 2" descr=""/>
          <p:cNvPicPr/>
          <p:nvPr/>
        </p:nvPicPr>
        <p:blipFill>
          <a:blip r:embed="rId1"/>
          <a:stretch/>
        </p:blipFill>
        <p:spPr>
          <a:xfrm>
            <a:off x="0" y="54360"/>
            <a:ext cx="12191760" cy="6857640"/>
          </a:xfrm>
          <a:prstGeom prst="rect">
            <a:avLst/>
          </a:prstGeom>
          <a:ln>
            <a:noFill/>
          </a:ln>
        </p:spPr>
      </p:pic>
      <p:sp>
        <p:nvSpPr>
          <p:cNvPr id="212" name="CustomShape 1"/>
          <p:cNvSpPr/>
          <p:nvPr/>
        </p:nvSpPr>
        <p:spPr>
          <a:xfrm>
            <a:off x="1927800" y="1855080"/>
            <a:ext cx="8493480" cy="13096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zh-CN" sz="4000" spc="-1" strike="noStrike">
                <a:solidFill>
                  <a:srgbClr val="ffffff"/>
                </a:solidFill>
                <a:latin typeface="思源黑体 CN Heavy"/>
                <a:ea typeface="思源黑体 CN Heavy"/>
              </a:rPr>
              <a:t>基于深度学习的语音识别技术在智慧教室中的应用与实现</a:t>
            </a:r>
            <a:endParaRPr b="0" lang="en-US" sz="4000" spc="-1" strike="noStrike">
              <a:latin typeface="Arial"/>
            </a:endParaRPr>
          </a:p>
        </p:txBody>
      </p:sp>
      <p:sp>
        <p:nvSpPr>
          <p:cNvPr id="213" name="CustomShape 2"/>
          <p:cNvSpPr/>
          <p:nvPr/>
        </p:nvSpPr>
        <p:spPr>
          <a:xfrm>
            <a:off x="7473240" y="3599640"/>
            <a:ext cx="30603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zh-CN" sz="1800" spc="-1" strike="noStrike">
                <a:solidFill>
                  <a:srgbClr val="ffffff"/>
                </a:solidFill>
                <a:latin typeface="思源黑体 CN Heavy"/>
                <a:ea typeface="思源黑体 CN Heavy"/>
              </a:rPr>
              <a:t>软件工程</a:t>
            </a:r>
            <a:r>
              <a:rPr b="1" lang="en-US" sz="1800" spc="-1" strike="noStrike">
                <a:solidFill>
                  <a:srgbClr val="ffffff"/>
                </a:solidFill>
                <a:latin typeface="思源黑体 CN Heavy"/>
                <a:ea typeface="思源黑体 CN Heavy"/>
              </a:rPr>
              <a:t>-</a:t>
            </a:r>
            <a:r>
              <a:rPr b="1" lang="zh-CN" sz="1800" spc="-1" strike="noStrike">
                <a:solidFill>
                  <a:srgbClr val="ffffff"/>
                </a:solidFill>
                <a:latin typeface="思源黑体 CN Heavy"/>
                <a:ea typeface="思源黑体 CN Heavy"/>
              </a:rPr>
              <a:t>苏凤宇</a:t>
            </a:r>
            <a:endParaRPr b="0" lang="en-US" sz="1800" spc="-1" strike="noStrike">
              <a:latin typeface="Arial"/>
            </a:endParaRPr>
          </a:p>
        </p:txBody>
      </p:sp>
      <p:sp>
        <p:nvSpPr>
          <p:cNvPr id="214" name="CustomShape 3"/>
          <p:cNvSpPr/>
          <p:nvPr/>
        </p:nvSpPr>
        <p:spPr>
          <a:xfrm>
            <a:off x="3079080" y="3580560"/>
            <a:ext cx="30222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zh-CN" sz="1800" spc="-1" strike="noStrike">
                <a:solidFill>
                  <a:srgbClr val="ffffff"/>
                </a:solidFill>
                <a:latin typeface="思源黑体 CN Heavy"/>
                <a:ea typeface="思源黑体 CN Heavy"/>
              </a:rPr>
              <a:t>指导老师  ：蒋严冰教授</a:t>
            </a:r>
            <a:endParaRPr b="0" lang="en-US" sz="1800" spc="-1" strike="noStrike">
              <a:latin typeface="Arial"/>
            </a:endParaRPr>
          </a:p>
        </p:txBody>
      </p:sp>
      <p:sp>
        <p:nvSpPr>
          <p:cNvPr id="215" name="CustomShape 4"/>
          <p:cNvSpPr/>
          <p:nvPr/>
        </p:nvSpPr>
        <p:spPr>
          <a:xfrm>
            <a:off x="2347560" y="3483360"/>
            <a:ext cx="563400" cy="563400"/>
          </a:xfrm>
          <a:prstGeom prst="ellipse">
            <a:avLst/>
          </a:prstGeom>
          <a:no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6" name="CustomShape 5"/>
          <p:cNvSpPr/>
          <p:nvPr/>
        </p:nvSpPr>
        <p:spPr>
          <a:xfrm>
            <a:off x="6771960" y="3502440"/>
            <a:ext cx="563400" cy="563400"/>
          </a:xfrm>
          <a:prstGeom prst="ellipse">
            <a:avLst/>
          </a:prstGeom>
          <a:noFill/>
          <a:ln>
            <a:solidFill>
              <a:schemeClr val="bg1"/>
            </a:solidFill>
            <a:round/>
          </a:ln>
        </p:spPr>
        <p:style>
          <a:lnRef idx="2">
            <a:schemeClr val="accent1">
              <a:shade val="50000"/>
            </a:schemeClr>
          </a:lnRef>
          <a:fillRef idx="1">
            <a:schemeClr val="accent1"/>
          </a:fillRef>
          <a:effectRef idx="0">
            <a:schemeClr val="accent1"/>
          </a:effectRef>
          <a:fontRef idx="minor"/>
        </p:style>
      </p:sp>
      <p:pic>
        <p:nvPicPr>
          <p:cNvPr id="217" name="图片 11" descr=""/>
          <p:cNvPicPr/>
          <p:nvPr/>
        </p:nvPicPr>
        <p:blipFill>
          <a:blip r:embed="rId2"/>
          <a:stretch/>
        </p:blipFill>
        <p:spPr>
          <a:xfrm>
            <a:off x="2456280" y="3580560"/>
            <a:ext cx="387000" cy="326520"/>
          </a:xfrm>
          <a:prstGeom prst="rect">
            <a:avLst/>
          </a:prstGeom>
          <a:ln>
            <a:noFill/>
          </a:ln>
        </p:spPr>
      </p:pic>
      <p:pic>
        <p:nvPicPr>
          <p:cNvPr id="218" name="图片 12" descr=""/>
          <p:cNvPicPr/>
          <p:nvPr/>
        </p:nvPicPr>
        <p:blipFill>
          <a:blip r:embed="rId3"/>
          <a:stretch/>
        </p:blipFill>
        <p:spPr>
          <a:xfrm>
            <a:off x="6859440" y="3636360"/>
            <a:ext cx="388080" cy="295200"/>
          </a:xfrm>
          <a:prstGeom prst="rect">
            <a:avLst/>
          </a:prstGeom>
          <a:ln>
            <a:noFill/>
          </a:ln>
        </p:spPr>
      </p:pic>
      <p:pic>
        <p:nvPicPr>
          <p:cNvPr id="219" name="图片 5" descr=""/>
          <p:cNvPicPr/>
          <p:nvPr/>
        </p:nvPicPr>
        <p:blipFill>
          <a:blip r:embed="rId4"/>
          <a:stretch/>
        </p:blipFill>
        <p:spPr>
          <a:xfrm>
            <a:off x="544680" y="464760"/>
            <a:ext cx="2158200" cy="607680"/>
          </a:xfrm>
          <a:prstGeom prst="rect">
            <a:avLst/>
          </a:prstGeom>
          <a:ln>
            <a:noFill/>
          </a:ln>
        </p:spPr>
      </p:pic>
      <p:sp>
        <p:nvSpPr>
          <p:cNvPr id="220" name="CustomShape 6"/>
          <p:cNvSpPr/>
          <p:nvPr/>
        </p:nvSpPr>
        <p:spPr>
          <a:xfrm>
            <a:off x="5551920" y="6009840"/>
            <a:ext cx="10771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zh-CN" sz="1800" spc="-1" strike="noStrike">
                <a:solidFill>
                  <a:srgbClr val="ffffff"/>
                </a:solidFill>
                <a:latin typeface="Calibri"/>
              </a:rPr>
              <a:t>苏凤宇</a:t>
            </a:r>
            <a:endParaRPr b="0" lang="en-US" sz="1800" spc="-1" strike="noStrike">
              <a:latin typeface="Arial"/>
            </a:endParaRPr>
          </a:p>
        </p:txBody>
      </p:sp>
      <p:sp>
        <p:nvSpPr>
          <p:cNvPr id="221" name="CustomShape 7"/>
          <p:cNvSpPr/>
          <p:nvPr/>
        </p:nvSpPr>
        <p:spPr>
          <a:xfrm>
            <a:off x="1318320" y="1537560"/>
            <a:ext cx="9845280" cy="2927880"/>
          </a:xfrm>
          <a:prstGeom prst="rect">
            <a:avLst/>
          </a:prstGeom>
          <a:noFill/>
          <a:ln w="6480">
            <a:solidFill>
              <a:schemeClr val="bg1"/>
            </a:solidFill>
            <a:round/>
          </a:ln>
        </p:spPr>
        <p:style>
          <a:lnRef idx="2">
            <a:schemeClr val="accent1">
              <a:shade val="50000"/>
            </a:schemeClr>
          </a:lnRef>
          <a:fillRef idx="1">
            <a:schemeClr val="accent1"/>
          </a:fillRef>
          <a:effectRef idx="0">
            <a:schemeClr val="accent1"/>
          </a:effectRef>
          <a:fontRef idx="minor"/>
        </p:style>
      </p:sp>
      <p:sp>
        <p:nvSpPr>
          <p:cNvPr id="222" name="CustomShape 8"/>
          <p:cNvSpPr/>
          <p:nvPr/>
        </p:nvSpPr>
        <p:spPr>
          <a:xfrm>
            <a:off x="5261760" y="5981760"/>
            <a:ext cx="1679400" cy="41904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noFill/>
          <a:ln w="6480">
            <a:solidFill>
              <a:schemeClr val="bg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advTm="3000" p14:dur="1250"/>
    </mc:Choice>
    <mc:Fallback>
      <p:transition spd="slow" advTm="3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839520" y="1821240"/>
            <a:ext cx="1784520" cy="1784880"/>
          </a:xfrm>
          <a:prstGeom prst="teardrop">
            <a:avLst>
              <a:gd name="adj" fmla="val 100000"/>
            </a:avLst>
          </a:prstGeom>
          <a:solidFill>
            <a:srgbClr val="d23c4b"/>
          </a:solidFill>
          <a:ln w="12600">
            <a:solidFill>
              <a:srgbClr val="d23c4b"/>
            </a:solidFill>
            <a:miter/>
          </a:ln>
        </p:spPr>
        <p:style>
          <a:lnRef idx="2">
            <a:schemeClr val="accent1">
              <a:shade val="50000"/>
            </a:schemeClr>
          </a:lnRef>
          <a:fillRef idx="1">
            <a:schemeClr val="accent1"/>
          </a:fillRef>
          <a:effectRef idx="0">
            <a:schemeClr val="accent1"/>
          </a:effectRef>
          <a:fontRef idx="minor"/>
        </p:style>
      </p:sp>
      <p:sp>
        <p:nvSpPr>
          <p:cNvPr id="489" name="CustomShape 2"/>
          <p:cNvSpPr/>
          <p:nvPr/>
        </p:nvSpPr>
        <p:spPr>
          <a:xfrm>
            <a:off x="2892240" y="2063160"/>
            <a:ext cx="6383160" cy="3573000"/>
          </a:xfrm>
          <a:prstGeom prst="rect">
            <a:avLst/>
          </a:prstGeom>
          <a:noFill/>
          <a:ln>
            <a:noFill/>
          </a:ln>
        </p:spPr>
        <p:style>
          <a:lnRef idx="0"/>
          <a:fillRef idx="0"/>
          <a:effectRef idx="0"/>
          <a:fontRef idx="minor"/>
        </p:style>
        <p:txBody>
          <a:bodyPr lIns="90000" rIns="90000" tIns="45000" bIns="45000">
            <a:spAutoFit/>
          </a:bodyPr>
          <a:p>
            <a:pPr marL="285840" indent="-285480">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语音识别</a:t>
            </a:r>
            <a:endParaRPr b="0" lang="en-US" sz="1600" spc="-1" strike="noStrike">
              <a:latin typeface="Arial"/>
            </a:endParaRPr>
          </a:p>
          <a:p>
            <a:pPr marL="285840" indent="-285480">
              <a:lnSpc>
                <a:spcPct val="150000"/>
              </a:lnSpc>
              <a:spcAft>
                <a:spcPts val="601"/>
              </a:spcAft>
              <a:buClr>
                <a:srgbClr val="000000"/>
              </a:buClr>
              <a:buFont typeface="Wingdings" charset="2"/>
              <a:buChar char=""/>
            </a:pPr>
            <a:r>
              <a:rPr b="0" lang="zh-CN" sz="1200" spc="-1" strike="noStrike">
                <a:solidFill>
                  <a:srgbClr val="000000"/>
                </a:solidFill>
                <a:latin typeface="思源黑体 CN Normal"/>
                <a:ea typeface="思源黑体 CN Normal"/>
              </a:rPr>
              <a:t>本文的语音识别模块使用</a:t>
            </a:r>
            <a:r>
              <a:rPr b="0" lang="en-US" sz="1200" spc="-1" strike="noStrike">
                <a:solidFill>
                  <a:srgbClr val="000000"/>
                </a:solidFill>
                <a:latin typeface="思源黑体 CN Normal"/>
                <a:ea typeface="思源黑体 CN Normal"/>
              </a:rPr>
              <a:t>WeNet</a:t>
            </a:r>
            <a:r>
              <a:rPr b="0" lang="zh-CN" sz="1200" spc="-1" strike="noStrike">
                <a:solidFill>
                  <a:srgbClr val="000000"/>
                </a:solidFill>
                <a:latin typeface="思源黑体 CN Normal"/>
                <a:ea typeface="思源黑体 CN Normal"/>
              </a:rPr>
              <a:t>开源语音识别框架，其实现了</a:t>
            </a:r>
            <a:r>
              <a:rPr b="0" lang="en-US" sz="1200" spc="-1" strike="noStrike">
                <a:solidFill>
                  <a:srgbClr val="000000"/>
                </a:solidFill>
                <a:latin typeface="思源黑体 CN Normal"/>
                <a:ea typeface="思源黑体 CN Normal"/>
              </a:rPr>
              <a:t>U2++</a:t>
            </a:r>
            <a:r>
              <a:rPr b="0" lang="zh-CN" sz="1200" spc="-1" strike="noStrike">
                <a:solidFill>
                  <a:srgbClr val="000000"/>
                </a:solidFill>
                <a:latin typeface="思源黑体 CN Normal"/>
                <a:ea typeface="思源黑体 CN Normal"/>
              </a:rPr>
              <a:t>模型算法，并且整合了流式和非流式的统一结构，支持</a:t>
            </a:r>
            <a:r>
              <a:rPr b="0" lang="en-US" sz="1200" spc="-1" strike="noStrike">
                <a:solidFill>
                  <a:srgbClr val="000000"/>
                </a:solidFill>
                <a:latin typeface="思源黑体 CN Normal"/>
                <a:ea typeface="思源黑体 CN Normal"/>
              </a:rPr>
              <a:t>CTC</a:t>
            </a:r>
            <a:r>
              <a:rPr b="0" lang="zh-CN" sz="1200" spc="-1" strike="noStrike">
                <a:solidFill>
                  <a:srgbClr val="000000"/>
                </a:solidFill>
                <a:latin typeface="思源黑体 CN Normal"/>
                <a:ea typeface="思源黑体 CN Normal"/>
              </a:rPr>
              <a:t>解码和</a:t>
            </a:r>
            <a:r>
              <a:rPr b="0" lang="en-US" sz="1200" spc="-1" strike="noStrike">
                <a:solidFill>
                  <a:srgbClr val="000000"/>
                </a:solidFill>
                <a:latin typeface="思源黑体 CN Normal"/>
                <a:ea typeface="思源黑体 CN Normal"/>
              </a:rPr>
              <a:t>Attention Rescore</a:t>
            </a:r>
            <a:r>
              <a:rPr b="0" lang="zh-CN" sz="1200" spc="-1" strike="noStrike">
                <a:solidFill>
                  <a:srgbClr val="000000"/>
                </a:solidFill>
                <a:latin typeface="思源黑体 CN Normal"/>
                <a:ea typeface="思源黑体 CN Normal"/>
              </a:rPr>
              <a:t>两阶段解码方案，达到了业内领先的识别效果，同时提供了多种中文数据集的预训练模型，可以快速的部署服务和升级优化。</a:t>
            </a:r>
            <a:endParaRPr b="0" lang="en-US" sz="1200" spc="-1" strike="noStrike">
              <a:latin typeface="Arial"/>
            </a:endParaRPr>
          </a:p>
          <a:p>
            <a:pPr marL="285840" indent="-285480">
              <a:lnSpc>
                <a:spcPct val="150000"/>
              </a:lnSpc>
              <a:spcAft>
                <a:spcPts val="601"/>
              </a:spcAft>
              <a:buClr>
                <a:srgbClr val="000000"/>
              </a:buClr>
              <a:buFont typeface="Wingdings" charset="2"/>
              <a:buChar char=""/>
            </a:pPr>
            <a:r>
              <a:rPr b="0" lang="zh-CN" sz="1200" spc="-1" strike="noStrike">
                <a:solidFill>
                  <a:srgbClr val="000000"/>
                </a:solidFill>
                <a:latin typeface="思源黑体 CN Normal"/>
                <a:ea typeface="思源黑体 CN Normal"/>
              </a:rPr>
              <a:t>在</a:t>
            </a:r>
            <a:r>
              <a:rPr b="0" lang="en-US" sz="1200" spc="-1" strike="noStrike">
                <a:solidFill>
                  <a:srgbClr val="000000"/>
                </a:solidFill>
                <a:latin typeface="思源黑体 CN Normal"/>
                <a:ea typeface="思源黑体 CN Normal"/>
              </a:rPr>
              <a:t>WeNet </a:t>
            </a:r>
            <a:r>
              <a:rPr b="0" lang="zh-CN" sz="1200" spc="-1" strike="noStrike">
                <a:solidFill>
                  <a:srgbClr val="000000"/>
                </a:solidFill>
                <a:latin typeface="思源黑体 CN Normal"/>
                <a:ea typeface="思源黑体 CN Normal"/>
              </a:rPr>
              <a:t>框架的基础上，使用教育领域语音识别标注数据进行下游训练，并将训练的模型使用</a:t>
            </a:r>
            <a:r>
              <a:rPr b="0" lang="en-US" sz="1200" spc="-1" strike="noStrike">
                <a:solidFill>
                  <a:srgbClr val="000000"/>
                </a:solidFill>
                <a:latin typeface="思源黑体 CN Normal"/>
                <a:ea typeface="思源黑体 CN Normal"/>
              </a:rPr>
              <a:t>LibTorch</a:t>
            </a:r>
            <a:r>
              <a:rPr b="0" lang="zh-CN" sz="1200" spc="-1" strike="noStrike">
                <a:solidFill>
                  <a:srgbClr val="000000"/>
                </a:solidFill>
                <a:latin typeface="思源黑体 CN Normal"/>
                <a:ea typeface="思源黑体 CN Normal"/>
              </a:rPr>
              <a:t>按照</a:t>
            </a:r>
            <a:r>
              <a:rPr b="0" lang="en-US" sz="1200" spc="-1" strike="noStrike">
                <a:solidFill>
                  <a:srgbClr val="000000"/>
                </a:solidFill>
                <a:latin typeface="思源黑体 CN Normal"/>
                <a:ea typeface="思源黑体 CN Normal"/>
              </a:rPr>
              <a:t>runtime</a:t>
            </a:r>
            <a:r>
              <a:rPr b="0" lang="zh-CN" sz="1200" spc="-1" strike="noStrike">
                <a:solidFill>
                  <a:srgbClr val="000000"/>
                </a:solidFill>
                <a:latin typeface="思源黑体 CN Normal"/>
                <a:ea typeface="思源黑体 CN Normal"/>
              </a:rPr>
              <a:t>部署规格实现。</a:t>
            </a:r>
            <a:endParaRPr b="0" lang="en-US" sz="1200" spc="-1" strike="noStrike">
              <a:latin typeface="Arial"/>
            </a:endParaRPr>
          </a:p>
          <a:p>
            <a:pPr marL="285840" indent="-285480">
              <a:lnSpc>
                <a:spcPct val="150000"/>
              </a:lnSpc>
              <a:spcAft>
                <a:spcPts val="601"/>
              </a:spcAft>
              <a:buClr>
                <a:srgbClr val="000000"/>
              </a:buClr>
              <a:buFont typeface="Wingdings" charset="2"/>
              <a:buChar char=""/>
            </a:pPr>
            <a:r>
              <a:rPr b="0" lang="zh-CN" sz="1200" spc="-1" strike="noStrike">
                <a:solidFill>
                  <a:srgbClr val="000000"/>
                </a:solidFill>
                <a:latin typeface="思源黑体 CN Normal"/>
                <a:ea typeface="思源黑体 CN Normal"/>
              </a:rPr>
              <a:t>设计</a:t>
            </a:r>
            <a:r>
              <a:rPr b="0" lang="en-US" sz="1200" spc="-1" strike="noStrike">
                <a:solidFill>
                  <a:srgbClr val="000000"/>
                </a:solidFill>
                <a:latin typeface="思源黑体 CN Normal"/>
                <a:ea typeface="思源黑体 CN Normal"/>
              </a:rPr>
              <a:t>grpc</a:t>
            </a:r>
            <a:r>
              <a:rPr b="0" lang="zh-CN" sz="1200" spc="-1" strike="noStrike">
                <a:solidFill>
                  <a:srgbClr val="000000"/>
                </a:solidFill>
                <a:latin typeface="思源黑体 CN Normal"/>
                <a:ea typeface="思源黑体 CN Normal"/>
              </a:rPr>
              <a:t>远程调用接口，支持在线流式和离线非流式两种调用方式，使其和语音识别服务请求端在语言层面和设计层面解耦。</a:t>
            </a:r>
            <a:endParaRPr b="0" lang="en-US" sz="1200" spc="-1" strike="noStrike">
              <a:latin typeface="Arial"/>
            </a:endParaRPr>
          </a:p>
          <a:p>
            <a:pPr marL="285840" indent="-285480">
              <a:lnSpc>
                <a:spcPct val="150000"/>
              </a:lnSpc>
              <a:spcAft>
                <a:spcPts val="601"/>
              </a:spcAft>
              <a:buClr>
                <a:srgbClr val="000000"/>
              </a:buClr>
              <a:buFont typeface="Wingdings" charset="2"/>
              <a:buChar char=""/>
            </a:pPr>
            <a:r>
              <a:rPr b="0" lang="zh-CN" sz="1200" spc="-1" strike="noStrike">
                <a:solidFill>
                  <a:srgbClr val="000000"/>
                </a:solidFill>
                <a:latin typeface="思源黑体 CN Normal"/>
                <a:ea typeface="思源黑体 CN Normal"/>
              </a:rPr>
              <a:t>使用</a:t>
            </a:r>
            <a:r>
              <a:rPr b="0" lang="en-US" sz="1200" spc="-1" strike="noStrike">
                <a:solidFill>
                  <a:srgbClr val="000000"/>
                </a:solidFill>
                <a:latin typeface="思源黑体 CN Normal"/>
                <a:ea typeface="思源黑体 CN Normal"/>
              </a:rPr>
              <a:t>docker</a:t>
            </a:r>
            <a:r>
              <a:rPr b="0" lang="zh-CN" sz="1200" spc="-1" strike="noStrike">
                <a:solidFill>
                  <a:srgbClr val="000000"/>
                </a:solidFill>
                <a:latin typeface="思源黑体 CN Normal"/>
                <a:ea typeface="思源黑体 CN Normal"/>
              </a:rPr>
              <a:t>容器在服务器上进行部署提供服务，使其具有更好的可移植性。</a:t>
            </a:r>
            <a:endParaRPr b="0" lang="en-US" sz="1200" spc="-1" strike="noStrike">
              <a:latin typeface="Arial"/>
            </a:endParaRPr>
          </a:p>
          <a:p>
            <a:pPr>
              <a:lnSpc>
                <a:spcPct val="150000"/>
              </a:lnSpc>
              <a:spcAft>
                <a:spcPts val="601"/>
              </a:spcAft>
            </a:pPr>
            <a:endParaRPr b="0" lang="en-US" sz="1200" spc="-1" strike="noStrike">
              <a:latin typeface="Arial"/>
            </a:endParaRPr>
          </a:p>
        </p:txBody>
      </p:sp>
      <p:sp>
        <p:nvSpPr>
          <p:cNvPr id="490" name="CustomShape 3"/>
          <p:cNvSpPr/>
          <p:nvPr/>
        </p:nvSpPr>
        <p:spPr>
          <a:xfrm>
            <a:off x="415080" y="503280"/>
            <a:ext cx="419724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round/>
          </a:ln>
        </p:spPr>
        <p:style>
          <a:lnRef idx="2">
            <a:schemeClr val="accent1">
              <a:shade val="50000"/>
            </a:schemeClr>
          </a:lnRef>
          <a:fillRef idx="1">
            <a:schemeClr val="accent1"/>
          </a:fillRef>
          <a:effectRef idx="0">
            <a:schemeClr val="accent1"/>
          </a:effectRef>
          <a:fontRef idx="minor"/>
        </p:style>
      </p:sp>
      <p:pic>
        <p:nvPicPr>
          <p:cNvPr id="491" name="图片 30" descr=""/>
          <p:cNvPicPr/>
          <p:nvPr/>
        </p:nvPicPr>
        <p:blipFill>
          <a:blip r:embed="rId1"/>
          <a:stretch/>
        </p:blipFill>
        <p:spPr>
          <a:xfrm>
            <a:off x="577800" y="569520"/>
            <a:ext cx="617760" cy="617760"/>
          </a:xfrm>
          <a:prstGeom prst="rect">
            <a:avLst/>
          </a:prstGeom>
          <a:ln>
            <a:noFill/>
          </a:ln>
        </p:spPr>
      </p:pic>
      <p:sp>
        <p:nvSpPr>
          <p:cNvPr id="492" name="CustomShape 4"/>
          <p:cNvSpPr/>
          <p:nvPr/>
        </p:nvSpPr>
        <p:spPr>
          <a:xfrm>
            <a:off x="1104480" y="657720"/>
            <a:ext cx="233136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2.3  </a:t>
            </a:r>
            <a:r>
              <a:rPr b="1" lang="zh-CN" sz="2400" spc="-1" strike="noStrike">
                <a:solidFill>
                  <a:srgbClr val="ffffff"/>
                </a:solidFill>
                <a:latin typeface="思源黑体 CN Normal"/>
                <a:ea typeface="思源黑体 CN Normal"/>
              </a:rPr>
              <a:t>具体方案</a:t>
            </a:r>
            <a:endParaRPr b="0" lang="en-US" sz="2400" spc="-1" strike="noStrike">
              <a:latin typeface="Arial"/>
            </a:endParaRPr>
          </a:p>
        </p:txBody>
      </p:sp>
      <p:pic>
        <p:nvPicPr>
          <p:cNvPr id="493" name="图片 32" descr=""/>
          <p:cNvPicPr/>
          <p:nvPr/>
        </p:nvPicPr>
        <p:blipFill>
          <a:blip r:embed="rId2"/>
          <a:stretch/>
        </p:blipFill>
        <p:spPr>
          <a:xfrm>
            <a:off x="9377640" y="355320"/>
            <a:ext cx="2394720" cy="736560"/>
          </a:xfrm>
          <a:prstGeom prst="rect">
            <a:avLst/>
          </a:prstGeom>
          <a:ln>
            <a:noFill/>
          </a:ln>
        </p:spPr>
      </p:pic>
      <p:grpSp>
        <p:nvGrpSpPr>
          <p:cNvPr id="494" name="Group 5"/>
          <p:cNvGrpSpPr/>
          <p:nvPr/>
        </p:nvGrpSpPr>
        <p:grpSpPr>
          <a:xfrm>
            <a:off x="1427400" y="2252880"/>
            <a:ext cx="655200" cy="728640"/>
            <a:chOff x="1427400" y="2252880"/>
            <a:chExt cx="655200" cy="728640"/>
          </a:xfrm>
        </p:grpSpPr>
        <p:sp>
          <p:nvSpPr>
            <p:cNvPr id="495" name="CustomShape 6"/>
            <p:cNvSpPr/>
            <p:nvPr/>
          </p:nvSpPr>
          <p:spPr>
            <a:xfrm>
              <a:off x="1427400" y="2327760"/>
              <a:ext cx="271440" cy="653400"/>
            </a:xfrm>
            <a:custGeom>
              <a:avLst/>
              <a:gdLst/>
              <a:ahLst/>
              <a:rect l="l" t="t" r="r" b="b"/>
              <a:pathLst>
                <a:path w="96" h="208">
                  <a:moveTo>
                    <a:pt x="96" y="208"/>
                  </a:moveTo>
                  <a:cubicBezTo>
                    <a:pt x="21" y="208"/>
                    <a:pt x="21" y="208"/>
                    <a:pt x="21" y="208"/>
                  </a:cubicBezTo>
                  <a:cubicBezTo>
                    <a:pt x="9" y="208"/>
                    <a:pt x="0" y="199"/>
                    <a:pt x="0" y="188"/>
                  </a:cubicBezTo>
                  <a:cubicBezTo>
                    <a:pt x="0" y="0"/>
                    <a:pt x="0" y="0"/>
                    <a:pt x="0" y="0"/>
                  </a:cubicBezTo>
                </a:path>
              </a:pathLst>
            </a:custGeom>
            <a:noFill/>
            <a:ln cap="rnd" w="19080">
              <a:solidFill>
                <a:schemeClr val="bg1"/>
              </a:solidFill>
              <a:round/>
            </a:ln>
          </p:spPr>
          <p:style>
            <a:lnRef idx="0"/>
            <a:fillRef idx="0"/>
            <a:effectRef idx="0"/>
            <a:fontRef idx="minor"/>
          </p:style>
        </p:sp>
        <p:sp>
          <p:nvSpPr>
            <p:cNvPr id="496" name="Line 7"/>
            <p:cNvSpPr/>
            <p:nvPr/>
          </p:nvSpPr>
          <p:spPr>
            <a:xfrm>
              <a:off x="1494360" y="2327760"/>
              <a:ext cx="452520" cy="0"/>
            </a:xfrm>
            <a:prstGeom prst="line">
              <a:avLst/>
            </a:prstGeom>
            <a:ln cap="rnd" w="19080">
              <a:solidFill>
                <a:schemeClr val="bg1"/>
              </a:solidFill>
              <a:round/>
            </a:ln>
          </p:spPr>
          <p:style>
            <a:lnRef idx="0"/>
            <a:fillRef idx="0"/>
            <a:effectRef idx="0"/>
            <a:fontRef idx="minor"/>
          </p:style>
        </p:sp>
        <p:sp>
          <p:nvSpPr>
            <p:cNvPr id="497" name="CustomShape 8"/>
            <p:cNvSpPr/>
            <p:nvPr/>
          </p:nvSpPr>
          <p:spPr>
            <a:xfrm>
              <a:off x="1427400" y="2252880"/>
              <a:ext cx="541800" cy="250560"/>
            </a:xfrm>
            <a:custGeom>
              <a:avLst/>
              <a:gdLst/>
              <a:ahLst/>
              <a:rect l="l" t="t" r="r" b="b"/>
              <a:pathLst>
                <a:path w="192" h="80">
                  <a:moveTo>
                    <a:pt x="192" y="0"/>
                  </a:moveTo>
                  <a:cubicBezTo>
                    <a:pt x="24" y="0"/>
                    <a:pt x="24" y="0"/>
                    <a:pt x="24" y="0"/>
                  </a:cubicBezTo>
                  <a:cubicBezTo>
                    <a:pt x="11" y="0"/>
                    <a:pt x="0" y="11"/>
                    <a:pt x="0" y="24"/>
                  </a:cubicBezTo>
                  <a:cubicBezTo>
                    <a:pt x="0" y="38"/>
                    <a:pt x="11" y="48"/>
                    <a:pt x="24" y="48"/>
                  </a:cubicBezTo>
                  <a:cubicBezTo>
                    <a:pt x="192" y="48"/>
                    <a:pt x="192" y="48"/>
                    <a:pt x="192" y="48"/>
                  </a:cubicBezTo>
                  <a:cubicBezTo>
                    <a:pt x="192" y="80"/>
                    <a:pt x="192" y="80"/>
                    <a:pt x="192" y="80"/>
                  </a:cubicBezTo>
                </a:path>
              </a:pathLst>
            </a:custGeom>
            <a:noFill/>
            <a:ln cap="rnd" w="19080">
              <a:solidFill>
                <a:schemeClr val="bg1"/>
              </a:solidFill>
              <a:round/>
            </a:ln>
          </p:spPr>
          <p:style>
            <a:lnRef idx="0"/>
            <a:fillRef idx="0"/>
            <a:effectRef idx="0"/>
            <a:fontRef idx="minor"/>
          </p:style>
        </p:sp>
        <p:sp>
          <p:nvSpPr>
            <p:cNvPr id="498" name="Line 9"/>
            <p:cNvSpPr/>
            <p:nvPr/>
          </p:nvSpPr>
          <p:spPr>
            <a:xfrm flipV="1">
              <a:off x="1901880" y="2692800"/>
              <a:ext cx="0" cy="175680"/>
            </a:xfrm>
            <a:prstGeom prst="line">
              <a:avLst/>
            </a:prstGeom>
            <a:ln cap="rnd" w="19080">
              <a:solidFill>
                <a:schemeClr val="bg1"/>
              </a:solidFill>
              <a:miter/>
            </a:ln>
          </p:spPr>
          <p:style>
            <a:lnRef idx="0"/>
            <a:fillRef idx="0"/>
            <a:effectRef idx="0"/>
            <a:fontRef idx="minor"/>
          </p:style>
        </p:sp>
        <p:sp>
          <p:nvSpPr>
            <p:cNvPr id="499" name="CustomShape 10"/>
            <p:cNvSpPr/>
            <p:nvPr/>
          </p:nvSpPr>
          <p:spPr>
            <a:xfrm>
              <a:off x="1833840" y="2792520"/>
              <a:ext cx="135360" cy="75960"/>
            </a:xfrm>
            <a:custGeom>
              <a:avLst/>
              <a:gdLst/>
              <a:ahLst/>
              <a:rect l="l" t="t" r="r" b="b"/>
              <a:pathLst>
                <a:path w="115" h="58">
                  <a:moveTo>
                    <a:pt x="0" y="0"/>
                  </a:moveTo>
                  <a:lnTo>
                    <a:pt x="58" y="58"/>
                  </a:lnTo>
                  <a:lnTo>
                    <a:pt x="115" y="0"/>
                  </a:lnTo>
                </a:path>
              </a:pathLst>
            </a:custGeom>
            <a:noFill/>
            <a:ln cap="rnd" w="19080">
              <a:solidFill>
                <a:schemeClr val="bg1"/>
              </a:solidFill>
              <a:round/>
            </a:ln>
          </p:spPr>
          <p:style>
            <a:lnRef idx="0"/>
            <a:fillRef idx="0"/>
            <a:effectRef idx="0"/>
            <a:fontRef idx="minor"/>
          </p:style>
        </p:sp>
        <p:sp>
          <p:nvSpPr>
            <p:cNvPr id="500" name="CustomShape 11"/>
            <p:cNvSpPr/>
            <p:nvPr/>
          </p:nvSpPr>
          <p:spPr>
            <a:xfrm>
              <a:off x="1721520" y="2580120"/>
              <a:ext cx="361080" cy="401400"/>
            </a:xfrm>
            <a:prstGeom prst="ellipse">
              <a:avLst/>
            </a:prstGeom>
            <a:noFill/>
            <a:ln cap="rnd" w="19080">
              <a:solidFill>
                <a:schemeClr val="bg1"/>
              </a:solidFill>
              <a:miter/>
            </a:ln>
          </p:spPr>
          <p:style>
            <a:lnRef idx="0"/>
            <a:fillRef idx="0"/>
            <a:effectRef idx="0"/>
            <a:fontRef idx="minor"/>
          </p:style>
        </p:sp>
      </p:grpSp>
    </p:spTree>
  </p:cSld>
  <mc:AlternateContent>
    <mc:Choice Requires="p14">
      <p:transition spd="slow" advTm="3000" p14:dur="1250"/>
    </mc:Choice>
    <mc:Fallback>
      <p:transition spd="slow" advTm="3000"/>
    </mc:Fallback>
  </mc:AlternateContent>
  <p:timing>
    <p:tnLst>
      <p:par>
        <p:cTn id="27" dur="indefinite" restart="never" nodeType="tmRoot">
          <p:childTnLst>
            <p:seq>
              <p:cTn id="28" dur="indefinite" nodeType="mainSeq">
                <p:childTnLst>
                  <p:par>
                    <p:cTn id="29" fill="hold">
                      <p:stCondLst>
                        <p:cond delay="0"/>
                      </p:stCondLst>
                      <p:childTnLst>
                        <p:par>
                          <p:cTn id="30" fill="hold">
                            <p:stCondLst>
                              <p:cond delay="0"/>
                            </p:stCondLst>
                            <p:childTnLst>
                              <p:par>
                                <p:cTn id="31" nodeType="afterEffect" fill="hold" presetClass="entr" presetID="10">
                                  <p:stCondLst>
                                    <p:cond delay="0"/>
                                  </p:stCondLst>
                                  <p:childTnLst>
                                    <p:set>
                                      <p:cBhvr>
                                        <p:cTn id="32" dur="1" fill="hold">
                                          <p:stCondLst>
                                            <p:cond delay="0"/>
                                          </p:stCondLst>
                                        </p:cTn>
                                        <p:tgtEl>
                                          <p:spTgt spid="494"/>
                                        </p:tgtEl>
                                        <p:attrNameLst>
                                          <p:attrName>style.visibility</p:attrName>
                                        </p:attrNameLst>
                                      </p:cBhvr>
                                      <p:to>
                                        <p:strVal val="visible"/>
                                      </p:to>
                                    </p:set>
                                    <p:animEffect filter="fade" transition="in">
                                      <p:cBhvr additive="repl">
                                        <p:cTn id="33" dur="5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01" name="Group 1"/>
          <p:cNvGrpSpPr/>
          <p:nvPr/>
        </p:nvGrpSpPr>
        <p:grpSpPr>
          <a:xfrm>
            <a:off x="839520" y="1821240"/>
            <a:ext cx="1784520" cy="4021560"/>
            <a:chOff x="839520" y="1821240"/>
            <a:chExt cx="1784520" cy="4021560"/>
          </a:xfrm>
        </p:grpSpPr>
        <p:sp>
          <p:nvSpPr>
            <p:cNvPr id="502" name="CustomShape 2"/>
            <p:cNvSpPr/>
            <p:nvPr/>
          </p:nvSpPr>
          <p:spPr>
            <a:xfrm>
              <a:off x="839520" y="1821240"/>
              <a:ext cx="1784520" cy="1784880"/>
            </a:xfrm>
            <a:prstGeom prst="teardrop">
              <a:avLst>
                <a:gd name="adj" fmla="val 100000"/>
              </a:avLst>
            </a:prstGeom>
            <a:solidFill>
              <a:srgbClr val="d23c4b"/>
            </a:solidFill>
            <a:ln w="12600">
              <a:solidFill>
                <a:srgbClr val="d23c4b"/>
              </a:solidFill>
              <a:miter/>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839520" y="4057920"/>
              <a:ext cx="1784520" cy="1784880"/>
            </a:xfrm>
            <a:prstGeom prst="teardrop">
              <a:avLst>
                <a:gd name="adj" fmla="val 100000"/>
              </a:avLst>
            </a:prstGeom>
            <a:solidFill>
              <a:srgbClr val="d23c4b"/>
            </a:solidFill>
            <a:ln w="12600">
              <a:solidFill>
                <a:srgbClr val="d23c4b"/>
              </a:solidFill>
              <a:miter/>
            </a:ln>
          </p:spPr>
          <p:style>
            <a:lnRef idx="2">
              <a:schemeClr val="accent1">
                <a:shade val="50000"/>
              </a:schemeClr>
            </a:lnRef>
            <a:fillRef idx="1">
              <a:schemeClr val="accent1"/>
            </a:fillRef>
            <a:effectRef idx="0">
              <a:schemeClr val="accent1"/>
            </a:effectRef>
            <a:fontRef idx="minor"/>
          </p:style>
        </p:sp>
      </p:grpSp>
      <p:sp>
        <p:nvSpPr>
          <p:cNvPr id="504" name="CustomShape 4"/>
          <p:cNvSpPr/>
          <p:nvPr/>
        </p:nvSpPr>
        <p:spPr>
          <a:xfrm>
            <a:off x="2892240" y="1821240"/>
            <a:ext cx="6383160" cy="1976040"/>
          </a:xfrm>
          <a:prstGeom prst="rect">
            <a:avLst/>
          </a:prstGeom>
          <a:noFill/>
          <a:ln>
            <a:noFill/>
          </a:ln>
        </p:spPr>
        <p:style>
          <a:lnRef idx="0"/>
          <a:fillRef idx="0"/>
          <a:effectRef idx="0"/>
          <a:fontRef idx="minor"/>
        </p:style>
        <p:txBody>
          <a:bodyPr lIns="90000" rIns="90000" tIns="45000" bIns="45000">
            <a:spAutoFit/>
          </a:bodyPr>
          <a:p>
            <a:pPr marL="285840" indent="-285480">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语言模型后处理</a:t>
            </a:r>
            <a:endParaRPr b="0" lang="en-US" sz="1600" spc="-1" strike="noStrike">
              <a:latin typeface="Arial"/>
            </a:endParaRPr>
          </a:p>
          <a:p>
            <a:pPr marL="285840" indent="-285480">
              <a:lnSpc>
                <a:spcPct val="150000"/>
              </a:lnSpc>
              <a:spcAft>
                <a:spcPts val="601"/>
              </a:spcAft>
              <a:buClr>
                <a:srgbClr val="000000"/>
              </a:buClr>
              <a:buFont typeface="Wingdings" charset="2"/>
              <a:buChar char=""/>
            </a:pPr>
            <a:r>
              <a:rPr b="0" lang="zh-CN" sz="1200" spc="-1" strike="noStrike">
                <a:solidFill>
                  <a:srgbClr val="000000"/>
                </a:solidFill>
                <a:latin typeface="思源黑体 CN Normal"/>
                <a:ea typeface="思源黑体 CN Normal"/>
              </a:rPr>
              <a:t>通过收集开源的中文文本数据和教育领域内的文本数据，训练一个教育领域内的特定语言模型，并使用此模型对语音识别模块返回的</a:t>
            </a:r>
            <a:r>
              <a:rPr b="0" lang="en-US" sz="1200" spc="-1" strike="noStrike">
                <a:solidFill>
                  <a:srgbClr val="000000"/>
                </a:solidFill>
                <a:latin typeface="思源黑体 CN Normal"/>
                <a:ea typeface="思源黑体 CN Normal"/>
              </a:rPr>
              <a:t>n</a:t>
            </a:r>
            <a:r>
              <a:rPr b="0" lang="zh-CN" sz="1200" spc="-1" strike="noStrike">
                <a:solidFill>
                  <a:srgbClr val="000000"/>
                </a:solidFill>
                <a:latin typeface="思源黑体 CN Normal"/>
                <a:ea typeface="思源黑体 CN Normal"/>
              </a:rPr>
              <a:t>个最好的候选结果进行重打分和纠错，提高最终识别结果的正确率。</a:t>
            </a:r>
            <a:endParaRPr b="0" lang="en-US" sz="1200" spc="-1" strike="noStrike">
              <a:latin typeface="Arial"/>
            </a:endParaRPr>
          </a:p>
          <a:p>
            <a:pPr marL="285840" indent="-285480">
              <a:lnSpc>
                <a:spcPct val="150000"/>
              </a:lnSpc>
              <a:spcAft>
                <a:spcPts val="601"/>
              </a:spcAft>
              <a:buClr>
                <a:srgbClr val="000000"/>
              </a:buClr>
              <a:buFont typeface="Wingdings" charset="2"/>
              <a:buChar char=""/>
            </a:pPr>
            <a:r>
              <a:rPr b="0" lang="zh-CN" sz="1200" spc="-1" strike="noStrike">
                <a:solidFill>
                  <a:srgbClr val="000000"/>
                </a:solidFill>
                <a:latin typeface="思源黑体 CN Normal"/>
                <a:ea typeface="思源黑体 CN Normal"/>
              </a:rPr>
              <a:t>使用百度的开源模型</a:t>
            </a:r>
            <a:r>
              <a:rPr b="0" lang="en-US" sz="1200" spc="-1" strike="noStrike">
                <a:solidFill>
                  <a:srgbClr val="000000"/>
                </a:solidFill>
                <a:latin typeface="思源黑体 CN Normal"/>
                <a:ea typeface="思源黑体 CN Normal"/>
              </a:rPr>
              <a:t>ERNIE</a:t>
            </a:r>
            <a:r>
              <a:rPr b="0" lang="zh-CN" sz="1200" spc="-1" strike="noStrike">
                <a:solidFill>
                  <a:srgbClr val="000000"/>
                </a:solidFill>
                <a:latin typeface="思源黑体 CN Normal"/>
                <a:ea typeface="思源黑体 CN Normal"/>
              </a:rPr>
              <a:t>对输出的文本序列进行标点添加操作，使最终的字幕具有更好的可读性。</a:t>
            </a:r>
            <a:endParaRPr b="0" lang="en-US" sz="1200" spc="-1" strike="noStrike">
              <a:latin typeface="Arial"/>
            </a:endParaRPr>
          </a:p>
        </p:txBody>
      </p:sp>
      <p:sp>
        <p:nvSpPr>
          <p:cNvPr id="505" name="CustomShape 5"/>
          <p:cNvSpPr/>
          <p:nvPr/>
        </p:nvSpPr>
        <p:spPr>
          <a:xfrm>
            <a:off x="2892240" y="4161600"/>
            <a:ext cx="6484680" cy="1078920"/>
          </a:xfrm>
          <a:prstGeom prst="rect">
            <a:avLst/>
          </a:prstGeom>
          <a:noFill/>
          <a:ln>
            <a:noFill/>
          </a:ln>
        </p:spPr>
        <p:style>
          <a:lnRef idx="0"/>
          <a:fillRef idx="0"/>
          <a:effectRef idx="0"/>
          <a:fontRef idx="minor"/>
        </p:style>
        <p:txBody>
          <a:bodyPr lIns="90000" rIns="90000" tIns="45000" bIns="45000">
            <a:spAutoFit/>
          </a:bodyPr>
          <a:p>
            <a:pPr marL="285840" indent="-285480">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字幕生成</a:t>
            </a:r>
            <a:endParaRPr b="0" lang="en-US" sz="1600" spc="-1" strike="noStrike">
              <a:latin typeface="Arial"/>
            </a:endParaRPr>
          </a:p>
          <a:p>
            <a:pPr marL="171360" indent="-171000">
              <a:lnSpc>
                <a:spcPct val="150000"/>
              </a:lnSpc>
              <a:buClr>
                <a:srgbClr val="000000"/>
              </a:buClr>
              <a:buFont typeface="Wingdings" charset="2"/>
              <a:buChar char=""/>
            </a:pPr>
            <a:r>
              <a:rPr b="0" lang="zh-CN" sz="1200" spc="-1" strike="noStrike">
                <a:solidFill>
                  <a:srgbClr val="000000"/>
                </a:solidFill>
                <a:latin typeface="思源黑体 CN Normal"/>
                <a:ea typeface="思源黑体 CN Normal"/>
              </a:rPr>
              <a:t>将最终的语音识别结果按照请求参数的要求发送给客户端，有客户端进行最终的解析渲染和显示。</a:t>
            </a:r>
            <a:endParaRPr b="0" lang="en-US" sz="1200" spc="-1" strike="noStrike">
              <a:latin typeface="Arial"/>
            </a:endParaRPr>
          </a:p>
        </p:txBody>
      </p:sp>
      <p:pic>
        <p:nvPicPr>
          <p:cNvPr id="506" name="图片 27" descr=""/>
          <p:cNvPicPr/>
          <p:nvPr/>
        </p:nvPicPr>
        <p:blipFill>
          <a:blip r:embed="rId1"/>
          <a:stretch/>
        </p:blipFill>
        <p:spPr>
          <a:xfrm>
            <a:off x="1325160" y="4393800"/>
            <a:ext cx="955080" cy="955080"/>
          </a:xfrm>
          <a:prstGeom prst="rect">
            <a:avLst/>
          </a:prstGeom>
          <a:ln>
            <a:noFill/>
          </a:ln>
        </p:spPr>
      </p:pic>
      <p:sp>
        <p:nvSpPr>
          <p:cNvPr id="507" name="CustomShape 6"/>
          <p:cNvSpPr/>
          <p:nvPr/>
        </p:nvSpPr>
        <p:spPr>
          <a:xfrm>
            <a:off x="415080" y="503280"/>
            <a:ext cx="419724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round/>
          </a:ln>
        </p:spPr>
        <p:style>
          <a:lnRef idx="2">
            <a:schemeClr val="accent1">
              <a:shade val="50000"/>
            </a:schemeClr>
          </a:lnRef>
          <a:fillRef idx="1">
            <a:schemeClr val="accent1"/>
          </a:fillRef>
          <a:effectRef idx="0">
            <a:schemeClr val="accent1"/>
          </a:effectRef>
          <a:fontRef idx="minor"/>
        </p:style>
      </p:sp>
      <p:pic>
        <p:nvPicPr>
          <p:cNvPr id="508" name="图片 30" descr=""/>
          <p:cNvPicPr/>
          <p:nvPr/>
        </p:nvPicPr>
        <p:blipFill>
          <a:blip r:embed="rId2"/>
          <a:stretch/>
        </p:blipFill>
        <p:spPr>
          <a:xfrm>
            <a:off x="577800" y="569520"/>
            <a:ext cx="617760" cy="617760"/>
          </a:xfrm>
          <a:prstGeom prst="rect">
            <a:avLst/>
          </a:prstGeom>
          <a:ln>
            <a:noFill/>
          </a:ln>
        </p:spPr>
      </p:pic>
      <p:sp>
        <p:nvSpPr>
          <p:cNvPr id="509" name="CustomShape 7"/>
          <p:cNvSpPr/>
          <p:nvPr/>
        </p:nvSpPr>
        <p:spPr>
          <a:xfrm>
            <a:off x="1104480" y="657720"/>
            <a:ext cx="233136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2.3  </a:t>
            </a:r>
            <a:r>
              <a:rPr b="1" lang="zh-CN" sz="2400" spc="-1" strike="noStrike">
                <a:solidFill>
                  <a:srgbClr val="ffffff"/>
                </a:solidFill>
                <a:latin typeface="思源黑体 CN Normal"/>
                <a:ea typeface="思源黑体 CN Normal"/>
              </a:rPr>
              <a:t>具体方案</a:t>
            </a:r>
            <a:endParaRPr b="0" lang="en-US" sz="2400" spc="-1" strike="noStrike">
              <a:latin typeface="Arial"/>
            </a:endParaRPr>
          </a:p>
        </p:txBody>
      </p:sp>
      <p:pic>
        <p:nvPicPr>
          <p:cNvPr id="510" name="图片 32" descr=""/>
          <p:cNvPicPr/>
          <p:nvPr/>
        </p:nvPicPr>
        <p:blipFill>
          <a:blip r:embed="rId3"/>
          <a:stretch/>
        </p:blipFill>
        <p:spPr>
          <a:xfrm>
            <a:off x="9377640" y="355320"/>
            <a:ext cx="2394720" cy="736560"/>
          </a:xfrm>
          <a:prstGeom prst="rect">
            <a:avLst/>
          </a:prstGeom>
          <a:ln>
            <a:noFill/>
          </a:ln>
        </p:spPr>
      </p:pic>
      <p:pic>
        <p:nvPicPr>
          <p:cNvPr id="511" name="Picture 48" descr=""/>
          <p:cNvPicPr/>
          <p:nvPr/>
        </p:nvPicPr>
        <p:blipFill>
          <a:blip r:embed="rId4"/>
          <a:stretch/>
        </p:blipFill>
        <p:spPr>
          <a:xfrm>
            <a:off x="1420920" y="2260080"/>
            <a:ext cx="763560" cy="790920"/>
          </a:xfrm>
          <a:prstGeom prst="rect">
            <a:avLst/>
          </a:prstGeom>
          <a:ln w="9360">
            <a:solidFill>
              <a:srgbClr val="d23c4b"/>
            </a:solidFill>
            <a:miter/>
          </a:ln>
        </p:spPr>
      </p:pic>
    </p:spTree>
  </p:cSld>
  <mc:AlternateContent>
    <mc:Choice Requires="p14">
      <p:transition spd="slow" advTm="3000" p14:dur="1250"/>
    </mc:Choice>
    <mc:Fallback>
      <p:transition spd="slow" advTm="3000"/>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2" name="图片 10" descr=""/>
          <p:cNvPicPr/>
          <p:nvPr/>
        </p:nvPicPr>
        <p:blipFill>
          <a:blip r:embed="rId1"/>
          <a:stretch/>
        </p:blipFill>
        <p:spPr>
          <a:xfrm>
            <a:off x="0" y="0"/>
            <a:ext cx="12191760" cy="6857640"/>
          </a:xfrm>
          <a:prstGeom prst="rect">
            <a:avLst/>
          </a:prstGeom>
          <a:ln>
            <a:noFill/>
          </a:ln>
        </p:spPr>
      </p:pic>
      <p:sp>
        <p:nvSpPr>
          <p:cNvPr id="513" name="CustomShape 1"/>
          <p:cNvSpPr/>
          <p:nvPr/>
        </p:nvSpPr>
        <p:spPr>
          <a:xfrm>
            <a:off x="0" y="1647720"/>
            <a:ext cx="12191760" cy="2504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等线"/>
              </a:rPr>
              <a:t>Research Background and Current Situation </a:t>
            </a:r>
            <a:br/>
            <a:endParaRPr b="0" lang="en-US" sz="1800" spc="-1" strike="noStrike">
              <a:latin typeface="Arial"/>
            </a:endParaRPr>
          </a:p>
        </p:txBody>
      </p:sp>
      <p:sp>
        <p:nvSpPr>
          <p:cNvPr id="514" name="CustomShape 2"/>
          <p:cNvSpPr/>
          <p:nvPr/>
        </p:nvSpPr>
        <p:spPr>
          <a:xfrm>
            <a:off x="4902840" y="2226960"/>
            <a:ext cx="6507000" cy="760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4400" spc="-1" strike="noStrike">
                <a:solidFill>
                  <a:srgbClr val="a31c2d"/>
                </a:solidFill>
                <a:latin typeface="思源黑体 CN Heavy"/>
                <a:ea typeface="思源黑体 CN Heavy"/>
              </a:rPr>
              <a:t>3.</a:t>
            </a:r>
            <a:r>
              <a:rPr b="1" lang="zh-CN" sz="4400" spc="-1" strike="noStrike">
                <a:solidFill>
                  <a:srgbClr val="a31c2d"/>
                </a:solidFill>
                <a:latin typeface="思源黑体 CN Heavy"/>
                <a:ea typeface="思源黑体 CN Heavy"/>
              </a:rPr>
              <a:t>拟解决关键问题与方法</a:t>
            </a:r>
            <a:endParaRPr b="0" lang="en-US" sz="4400" spc="-1" strike="noStrike">
              <a:latin typeface="Arial"/>
            </a:endParaRPr>
          </a:p>
        </p:txBody>
      </p:sp>
      <p:sp>
        <p:nvSpPr>
          <p:cNvPr id="515" name="CustomShape 3"/>
          <p:cNvSpPr/>
          <p:nvPr/>
        </p:nvSpPr>
        <p:spPr>
          <a:xfrm>
            <a:off x="2106720" y="2063880"/>
            <a:ext cx="1737000" cy="1737000"/>
          </a:xfrm>
          <a:prstGeom prst="ellipse">
            <a:avLst/>
          </a:prstGeom>
          <a:solidFill>
            <a:srgbClr val="a31c2d"/>
          </a:solidFill>
          <a:ln>
            <a:noFill/>
          </a:ln>
        </p:spPr>
        <p:style>
          <a:lnRef idx="2">
            <a:schemeClr val="accent1">
              <a:shade val="50000"/>
            </a:schemeClr>
          </a:lnRef>
          <a:fillRef idx="1">
            <a:schemeClr val="accent1"/>
          </a:fillRef>
          <a:effectRef idx="0">
            <a:schemeClr val="accent1"/>
          </a:effectRef>
          <a:fontRef idx="minor"/>
        </p:style>
      </p:sp>
      <p:pic>
        <p:nvPicPr>
          <p:cNvPr id="516" name="Picture 2" descr="https://timgsa.baidu.com/timg?image&amp;quality=80&amp;size=b9999_10000&amp;sec=1552208300381&amp;di=9372a8231a7bff11bf6ee017d74ac619&amp;imgtype=0&amp;src=http%3A%2F%2Fimg.yanj.cn%2Fstore%2Fgoods%2F5795%2F5795_ea0edaf4095099faa55fba74bcfc1659.jpg_max.jpg"/>
          <p:cNvPicPr/>
          <p:nvPr/>
        </p:nvPicPr>
        <p:blipFill>
          <a:blip r:embed="rId2"/>
          <a:srcRect l="23734" t="0" r="24667" b="0"/>
          <a:stretch/>
        </p:blipFill>
        <p:spPr>
          <a:xfrm>
            <a:off x="2235600" y="2143440"/>
            <a:ext cx="1459800" cy="1587960"/>
          </a:xfrm>
          <a:prstGeom prst="rect">
            <a:avLst/>
          </a:prstGeom>
          <a:ln>
            <a:noFill/>
          </a:ln>
        </p:spPr>
      </p:pic>
      <p:sp>
        <p:nvSpPr>
          <p:cNvPr id="517" name="CustomShape 4"/>
          <p:cNvSpPr/>
          <p:nvPr/>
        </p:nvSpPr>
        <p:spPr>
          <a:xfrm>
            <a:off x="5650560" y="3244320"/>
            <a:ext cx="6095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333333"/>
                </a:solidFill>
                <a:latin typeface="思源黑体 CN Normal"/>
                <a:ea typeface="思源黑体 CN Normal"/>
              </a:rPr>
              <a:t>Key Technologies and Difficulties </a:t>
            </a:r>
            <a:endParaRPr b="0" lang="en-US" sz="1800" spc="-1" strike="noStrike">
              <a:latin typeface="Arial"/>
            </a:endParaRPr>
          </a:p>
        </p:txBody>
      </p:sp>
    </p:spTree>
  </p:cSld>
  <mc:AlternateContent>
    <mc:Choice Requires="p14">
      <p:transition spd="slow" advTm="3000" p14:dur="1250"/>
    </mc:Choice>
    <mc:Fallback>
      <p:transition spd="slow" advTm="3000"/>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18" name="Group 1"/>
          <p:cNvGrpSpPr/>
          <p:nvPr/>
        </p:nvGrpSpPr>
        <p:grpSpPr>
          <a:xfrm>
            <a:off x="4612680" y="2127600"/>
            <a:ext cx="3481560" cy="3690000"/>
            <a:chOff x="4612680" y="2127600"/>
            <a:chExt cx="3481560" cy="3690000"/>
          </a:xfrm>
        </p:grpSpPr>
        <p:sp>
          <p:nvSpPr>
            <p:cNvPr id="519" name="CustomShape 2"/>
            <p:cNvSpPr/>
            <p:nvPr/>
          </p:nvSpPr>
          <p:spPr>
            <a:xfrm>
              <a:off x="4619520" y="3287520"/>
              <a:ext cx="1255680" cy="1694880"/>
            </a:xfrm>
            <a:custGeom>
              <a:avLst/>
              <a:gdLst/>
              <a:ahLst/>
              <a:rect l="l" t="t" r="r" b="b"/>
              <a:pathLst>
                <a:path w="1233" h="1764">
                  <a:moveTo>
                    <a:pt x="1233" y="343"/>
                  </a:moveTo>
                  <a:lnTo>
                    <a:pt x="413" y="1764"/>
                  </a:lnTo>
                  <a:lnTo>
                    <a:pt x="0" y="1226"/>
                  </a:lnTo>
                  <a:lnTo>
                    <a:pt x="6" y="1098"/>
                  </a:lnTo>
                  <a:lnTo>
                    <a:pt x="638" y="0"/>
                  </a:lnTo>
                  <a:lnTo>
                    <a:pt x="1233" y="343"/>
                  </a:lnTo>
                  <a:lnTo>
                    <a:pt x="1233" y="343"/>
                  </a:lnTo>
                  <a:close/>
                </a:path>
              </a:pathLst>
            </a:custGeom>
            <a:solidFill>
              <a:schemeClr val="bg1">
                <a:lumMod val="50000"/>
              </a:schemeClr>
            </a:solidFill>
            <a:ln>
              <a:noFill/>
            </a:ln>
          </p:spPr>
          <p:style>
            <a:lnRef idx="0"/>
            <a:fillRef idx="0"/>
            <a:effectRef idx="0"/>
            <a:fontRef idx="minor"/>
          </p:style>
        </p:sp>
        <p:sp>
          <p:nvSpPr>
            <p:cNvPr id="520" name="CustomShape 3"/>
            <p:cNvSpPr/>
            <p:nvPr/>
          </p:nvSpPr>
          <p:spPr>
            <a:xfrm rot="7200000">
              <a:off x="6087960" y="2349360"/>
              <a:ext cx="1184040" cy="1796760"/>
            </a:xfrm>
            <a:custGeom>
              <a:avLst/>
              <a:gdLst/>
              <a:ahLst/>
              <a:rect l="l" t="t" r="r" b="b"/>
              <a:pathLst>
                <a:path w="1233" h="1764">
                  <a:moveTo>
                    <a:pt x="1233" y="343"/>
                  </a:moveTo>
                  <a:lnTo>
                    <a:pt x="413" y="1764"/>
                  </a:lnTo>
                  <a:lnTo>
                    <a:pt x="0" y="1226"/>
                  </a:lnTo>
                  <a:lnTo>
                    <a:pt x="6" y="1098"/>
                  </a:lnTo>
                  <a:lnTo>
                    <a:pt x="638" y="0"/>
                  </a:lnTo>
                  <a:lnTo>
                    <a:pt x="1233" y="343"/>
                  </a:lnTo>
                  <a:lnTo>
                    <a:pt x="1233" y="343"/>
                  </a:lnTo>
                  <a:close/>
                </a:path>
              </a:pathLst>
            </a:custGeom>
            <a:solidFill>
              <a:srgbClr val="d23c4b"/>
            </a:solidFill>
            <a:ln>
              <a:solidFill>
                <a:srgbClr val="d23c4b"/>
              </a:solidFill>
            </a:ln>
          </p:spPr>
          <p:style>
            <a:lnRef idx="0"/>
            <a:fillRef idx="0"/>
            <a:effectRef idx="0"/>
            <a:fontRef idx="minor"/>
          </p:style>
        </p:sp>
        <p:grpSp>
          <p:nvGrpSpPr>
            <p:cNvPr id="521" name="Group 4"/>
            <p:cNvGrpSpPr/>
            <p:nvPr/>
          </p:nvGrpSpPr>
          <p:grpSpPr>
            <a:xfrm>
              <a:off x="4644000" y="2127600"/>
              <a:ext cx="2154240" cy="2281680"/>
              <a:chOff x="4644000" y="2127600"/>
              <a:chExt cx="2154240" cy="2281680"/>
            </a:xfrm>
          </p:grpSpPr>
          <p:sp>
            <p:nvSpPr>
              <p:cNvPr id="522" name="CustomShape 5"/>
              <p:cNvSpPr/>
              <p:nvPr/>
            </p:nvSpPr>
            <p:spPr>
              <a:xfrm rot="12600000">
                <a:off x="4690800" y="3608640"/>
                <a:ext cx="1250280" cy="523080"/>
              </a:xfrm>
              <a:prstGeom prst="triangle">
                <a:avLst>
                  <a:gd name="adj" fmla="val 50000"/>
                </a:avLst>
              </a:prstGeom>
              <a:solidFill>
                <a:srgbClr val="d23c4b"/>
              </a:solidFill>
              <a:ln w="9360">
                <a:solidFill>
                  <a:srgbClr val="d23c4b"/>
                </a:solidFill>
                <a:miter/>
              </a:ln>
            </p:spPr>
            <p:style>
              <a:lnRef idx="0"/>
              <a:fillRef idx="0"/>
              <a:effectRef idx="0"/>
              <a:fontRef idx="minor"/>
            </p:style>
          </p:sp>
          <p:sp>
            <p:nvSpPr>
              <p:cNvPr id="523" name="CustomShape 6"/>
              <p:cNvSpPr/>
              <p:nvPr/>
            </p:nvSpPr>
            <p:spPr>
              <a:xfrm rot="7200000">
                <a:off x="5034240" y="2918520"/>
                <a:ext cx="1305360" cy="699120"/>
              </a:xfrm>
              <a:custGeom>
                <a:avLst/>
                <a:gdLst/>
                <a:ahLst/>
                <a:rect l="l" t="t" r="r" b="b"/>
                <a:pathLst>
                  <a:path w="750" h="378">
                    <a:moveTo>
                      <a:pt x="750" y="0"/>
                    </a:moveTo>
                    <a:lnTo>
                      <a:pt x="0" y="0"/>
                    </a:lnTo>
                    <a:lnTo>
                      <a:pt x="2" y="194"/>
                    </a:lnTo>
                    <a:lnTo>
                      <a:pt x="28" y="378"/>
                    </a:lnTo>
                    <a:lnTo>
                      <a:pt x="750" y="378"/>
                    </a:lnTo>
                    <a:lnTo>
                      <a:pt x="750" y="0"/>
                    </a:lnTo>
                    <a:close/>
                  </a:path>
                </a:pathLst>
              </a:custGeom>
              <a:solidFill>
                <a:srgbClr val="d23c4b"/>
              </a:solidFill>
              <a:ln>
                <a:solidFill>
                  <a:srgbClr val="d23c4b"/>
                </a:solidFill>
              </a:ln>
            </p:spPr>
            <p:style>
              <a:lnRef idx="0"/>
              <a:fillRef idx="0"/>
              <a:effectRef idx="0"/>
              <a:fontRef idx="minor"/>
            </p:style>
          </p:sp>
          <p:sp>
            <p:nvSpPr>
              <p:cNvPr id="524" name="CustomShape 7"/>
              <p:cNvSpPr/>
              <p:nvPr/>
            </p:nvSpPr>
            <p:spPr>
              <a:xfrm rot="7200000">
                <a:off x="5965200" y="2113920"/>
                <a:ext cx="539640" cy="988560"/>
              </a:xfrm>
              <a:custGeom>
                <a:avLst/>
                <a:gdLst/>
                <a:ahLst/>
                <a:rect l="l" t="t"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d23c4b"/>
              </a:solidFill>
              <a:ln>
                <a:solidFill>
                  <a:srgbClr val="d23c4b"/>
                </a:solidFill>
              </a:ln>
            </p:spPr>
            <p:style>
              <a:lnRef idx="0"/>
              <a:fillRef idx="0"/>
              <a:effectRef idx="0"/>
              <a:fontRef idx="minor"/>
            </p:style>
          </p:sp>
        </p:grpSp>
        <p:sp>
          <p:nvSpPr>
            <p:cNvPr id="525" name="CustomShape 8"/>
            <p:cNvSpPr/>
            <p:nvPr/>
          </p:nvSpPr>
          <p:spPr>
            <a:xfrm rot="14400000">
              <a:off x="6186600" y="3957120"/>
              <a:ext cx="1184040" cy="1796760"/>
            </a:xfrm>
            <a:custGeom>
              <a:avLst/>
              <a:gdLst/>
              <a:ahLst/>
              <a:rect l="l" t="t" r="r" b="b"/>
              <a:pathLst>
                <a:path w="1233" h="1764">
                  <a:moveTo>
                    <a:pt x="1233" y="343"/>
                  </a:moveTo>
                  <a:lnTo>
                    <a:pt x="413" y="1764"/>
                  </a:lnTo>
                  <a:lnTo>
                    <a:pt x="0" y="1226"/>
                  </a:lnTo>
                  <a:lnTo>
                    <a:pt x="6" y="1098"/>
                  </a:lnTo>
                  <a:lnTo>
                    <a:pt x="638" y="0"/>
                  </a:lnTo>
                  <a:lnTo>
                    <a:pt x="1233" y="343"/>
                  </a:lnTo>
                  <a:lnTo>
                    <a:pt x="1233" y="343"/>
                  </a:lnTo>
                  <a:close/>
                </a:path>
              </a:pathLst>
            </a:custGeom>
            <a:solidFill>
              <a:srgbClr val="a31c2d"/>
            </a:solidFill>
            <a:ln>
              <a:solidFill>
                <a:srgbClr val="a31c2d"/>
              </a:solidFill>
            </a:ln>
          </p:spPr>
          <p:style>
            <a:lnRef idx="0"/>
            <a:fillRef idx="0"/>
            <a:effectRef idx="0"/>
            <a:fontRef idx="minor"/>
          </p:style>
        </p:sp>
        <p:grpSp>
          <p:nvGrpSpPr>
            <p:cNvPr id="526" name="Group 9"/>
            <p:cNvGrpSpPr/>
            <p:nvPr/>
          </p:nvGrpSpPr>
          <p:grpSpPr>
            <a:xfrm>
              <a:off x="6209640" y="2891160"/>
              <a:ext cx="1884600" cy="2393640"/>
              <a:chOff x="6209640" y="2891160"/>
              <a:chExt cx="1884600" cy="2393640"/>
            </a:xfrm>
          </p:grpSpPr>
          <p:sp>
            <p:nvSpPr>
              <p:cNvPr id="527" name="CustomShape 10"/>
              <p:cNvSpPr/>
              <p:nvPr/>
            </p:nvSpPr>
            <p:spPr>
              <a:xfrm rot="19800000">
                <a:off x="6256800" y="3167640"/>
                <a:ext cx="1247400" cy="523080"/>
              </a:xfrm>
              <a:prstGeom prst="triangle">
                <a:avLst>
                  <a:gd name="adj" fmla="val 50000"/>
                </a:avLst>
              </a:prstGeom>
              <a:solidFill>
                <a:srgbClr val="a31c2d"/>
              </a:solidFill>
              <a:ln w="9360">
                <a:solidFill>
                  <a:srgbClr val="a31c2d"/>
                </a:solidFill>
                <a:miter/>
              </a:ln>
            </p:spPr>
            <p:style>
              <a:lnRef idx="0"/>
              <a:fillRef idx="0"/>
              <a:effectRef idx="0"/>
              <a:fontRef idx="minor"/>
            </p:style>
          </p:sp>
          <p:sp>
            <p:nvSpPr>
              <p:cNvPr id="528" name="CustomShape 11"/>
              <p:cNvSpPr/>
              <p:nvPr/>
            </p:nvSpPr>
            <p:spPr>
              <a:xfrm rot="14400000">
                <a:off x="6598440" y="3682800"/>
                <a:ext cx="1305360" cy="698040"/>
              </a:xfrm>
              <a:custGeom>
                <a:avLst/>
                <a:gdLst/>
                <a:ahLst/>
                <a:rect l="l" t="t" r="r" b="b"/>
                <a:pathLst>
                  <a:path w="750" h="378">
                    <a:moveTo>
                      <a:pt x="750" y="0"/>
                    </a:moveTo>
                    <a:lnTo>
                      <a:pt x="0" y="0"/>
                    </a:lnTo>
                    <a:lnTo>
                      <a:pt x="2" y="194"/>
                    </a:lnTo>
                    <a:lnTo>
                      <a:pt x="28" y="378"/>
                    </a:lnTo>
                    <a:lnTo>
                      <a:pt x="750" y="378"/>
                    </a:lnTo>
                    <a:lnTo>
                      <a:pt x="750" y="0"/>
                    </a:lnTo>
                    <a:close/>
                  </a:path>
                </a:pathLst>
              </a:custGeom>
              <a:solidFill>
                <a:srgbClr val="a31c2d"/>
              </a:solidFill>
              <a:ln>
                <a:solidFill>
                  <a:srgbClr val="a31c2d"/>
                </a:solidFill>
              </a:ln>
            </p:spPr>
            <p:style>
              <a:lnRef idx="0"/>
              <a:fillRef idx="0"/>
              <a:effectRef idx="0"/>
              <a:fontRef idx="minor"/>
            </p:style>
          </p:sp>
          <p:sp>
            <p:nvSpPr>
              <p:cNvPr id="529" name="CustomShape 12"/>
              <p:cNvSpPr/>
              <p:nvPr/>
            </p:nvSpPr>
            <p:spPr>
              <a:xfrm rot="14400000">
                <a:off x="7308720" y="4336920"/>
                <a:ext cx="476280" cy="988560"/>
              </a:xfrm>
              <a:custGeom>
                <a:avLst/>
                <a:gdLst/>
                <a:ahLst/>
                <a:rect l="l" t="t"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a31c2d"/>
              </a:solidFill>
              <a:ln>
                <a:solidFill>
                  <a:srgbClr val="a31c2d"/>
                </a:solidFill>
              </a:ln>
            </p:spPr>
            <p:style>
              <a:lnRef idx="0"/>
              <a:fillRef idx="0"/>
              <a:effectRef idx="0"/>
              <a:fontRef idx="minor"/>
            </p:style>
          </p:sp>
        </p:grpSp>
        <p:grpSp>
          <p:nvGrpSpPr>
            <p:cNvPr id="530" name="Group 13"/>
            <p:cNvGrpSpPr/>
            <p:nvPr/>
          </p:nvGrpSpPr>
          <p:grpSpPr>
            <a:xfrm>
              <a:off x="4612680" y="4332600"/>
              <a:ext cx="2164320" cy="1208160"/>
              <a:chOff x="4612680" y="4332600"/>
              <a:chExt cx="2164320" cy="1208160"/>
            </a:xfrm>
          </p:grpSpPr>
          <p:sp>
            <p:nvSpPr>
              <p:cNvPr id="531" name="CustomShape 14"/>
              <p:cNvSpPr/>
              <p:nvPr/>
            </p:nvSpPr>
            <p:spPr>
              <a:xfrm>
                <a:off x="4612680" y="4332600"/>
                <a:ext cx="503640" cy="952560"/>
              </a:xfrm>
              <a:custGeom>
                <a:avLst/>
                <a:gdLst/>
                <a:ahLst/>
                <a:rect l="l" t="t"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bg1">
                  <a:lumMod val="50000"/>
                </a:schemeClr>
              </a:solidFill>
              <a:ln>
                <a:noFill/>
              </a:ln>
            </p:spPr>
            <p:style>
              <a:lnRef idx="0"/>
              <a:fillRef idx="0"/>
              <a:effectRef idx="0"/>
              <a:fontRef idx="minor"/>
            </p:style>
          </p:sp>
          <p:sp>
            <p:nvSpPr>
              <p:cNvPr id="532" name="CustomShape 15"/>
              <p:cNvSpPr/>
              <p:nvPr/>
            </p:nvSpPr>
            <p:spPr>
              <a:xfrm rot="5400000">
                <a:off x="5899320" y="4663080"/>
                <a:ext cx="1200600" cy="554760"/>
              </a:xfrm>
              <a:prstGeom prst="triangle">
                <a:avLst>
                  <a:gd name="adj" fmla="val 50000"/>
                </a:avLst>
              </a:prstGeom>
              <a:solidFill>
                <a:schemeClr val="bg1">
                  <a:lumMod val="50000"/>
                </a:schemeClr>
              </a:solidFill>
              <a:ln>
                <a:noFill/>
              </a:ln>
            </p:spPr>
            <p:style>
              <a:lnRef idx="0"/>
              <a:fillRef idx="0"/>
              <a:effectRef idx="0"/>
              <a:fontRef idx="minor"/>
            </p:style>
          </p:sp>
          <p:sp>
            <p:nvSpPr>
              <p:cNvPr id="533" name="CustomShape 16"/>
              <p:cNvSpPr/>
              <p:nvPr/>
            </p:nvSpPr>
            <p:spPr>
              <a:xfrm>
                <a:off x="5067000" y="4612320"/>
                <a:ext cx="1383840" cy="673200"/>
              </a:xfrm>
              <a:custGeom>
                <a:avLst/>
                <a:gdLst/>
                <a:ahLst/>
                <a:rect l="l" t="t" r="r" b="b"/>
                <a:pathLst>
                  <a:path w="750" h="378">
                    <a:moveTo>
                      <a:pt x="750" y="0"/>
                    </a:moveTo>
                    <a:lnTo>
                      <a:pt x="0" y="0"/>
                    </a:lnTo>
                    <a:lnTo>
                      <a:pt x="2" y="194"/>
                    </a:lnTo>
                    <a:lnTo>
                      <a:pt x="28" y="378"/>
                    </a:lnTo>
                    <a:lnTo>
                      <a:pt x="750" y="378"/>
                    </a:lnTo>
                    <a:lnTo>
                      <a:pt x="750" y="0"/>
                    </a:lnTo>
                    <a:close/>
                  </a:path>
                </a:pathLst>
              </a:custGeom>
              <a:solidFill>
                <a:schemeClr val="bg1">
                  <a:lumMod val="50000"/>
                </a:schemeClr>
              </a:solidFill>
              <a:ln>
                <a:noFill/>
              </a:ln>
            </p:spPr>
            <p:style>
              <a:lnRef idx="0"/>
              <a:fillRef idx="0"/>
              <a:effectRef idx="0"/>
              <a:fontRef idx="minor"/>
            </p:style>
          </p:sp>
        </p:grpSp>
      </p:grpSp>
      <p:sp>
        <p:nvSpPr>
          <p:cNvPr id="534" name="CustomShape 17"/>
          <p:cNvSpPr/>
          <p:nvPr/>
        </p:nvSpPr>
        <p:spPr>
          <a:xfrm>
            <a:off x="365400" y="482760"/>
            <a:ext cx="470124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round/>
          </a:ln>
        </p:spPr>
        <p:style>
          <a:lnRef idx="2">
            <a:schemeClr val="accent1">
              <a:shade val="50000"/>
            </a:schemeClr>
          </a:lnRef>
          <a:fillRef idx="1">
            <a:schemeClr val="accent1"/>
          </a:fillRef>
          <a:effectRef idx="0">
            <a:schemeClr val="accent1"/>
          </a:effectRef>
          <a:fontRef idx="minor"/>
        </p:style>
      </p:sp>
      <p:pic>
        <p:nvPicPr>
          <p:cNvPr id="535" name="图片 25" descr=""/>
          <p:cNvPicPr/>
          <p:nvPr/>
        </p:nvPicPr>
        <p:blipFill>
          <a:blip r:embed="rId1"/>
          <a:stretch/>
        </p:blipFill>
        <p:spPr>
          <a:xfrm>
            <a:off x="587520" y="569520"/>
            <a:ext cx="617760" cy="617760"/>
          </a:xfrm>
          <a:prstGeom prst="rect">
            <a:avLst/>
          </a:prstGeom>
          <a:ln>
            <a:noFill/>
          </a:ln>
        </p:spPr>
      </p:pic>
      <p:sp>
        <p:nvSpPr>
          <p:cNvPr id="536" name="CustomShape 18"/>
          <p:cNvSpPr/>
          <p:nvPr/>
        </p:nvSpPr>
        <p:spPr>
          <a:xfrm>
            <a:off x="1144800" y="657000"/>
            <a:ext cx="385524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3.1  </a:t>
            </a:r>
            <a:r>
              <a:rPr b="1" lang="zh-CN" sz="2400" spc="-1" strike="noStrike">
                <a:solidFill>
                  <a:srgbClr val="ffffff"/>
                </a:solidFill>
                <a:latin typeface="思源黑体 CN Normal"/>
                <a:ea typeface="思源黑体 CN Normal"/>
              </a:rPr>
              <a:t>当前存在的关键问题</a:t>
            </a:r>
            <a:endParaRPr b="0" lang="en-US" sz="2400" spc="-1" strike="noStrike">
              <a:latin typeface="Arial"/>
            </a:endParaRPr>
          </a:p>
        </p:txBody>
      </p:sp>
      <p:sp>
        <p:nvSpPr>
          <p:cNvPr id="537" name="CustomShape 19"/>
          <p:cNvSpPr/>
          <p:nvPr/>
        </p:nvSpPr>
        <p:spPr>
          <a:xfrm>
            <a:off x="3785400" y="1390680"/>
            <a:ext cx="5024880" cy="1078920"/>
          </a:xfrm>
          <a:prstGeom prst="rect">
            <a:avLst/>
          </a:prstGeom>
          <a:noFill/>
          <a:ln>
            <a:noFill/>
          </a:ln>
        </p:spPr>
        <p:style>
          <a:lnRef idx="0"/>
          <a:fillRef idx="0"/>
          <a:effectRef idx="0"/>
          <a:fontRef idx="minor"/>
        </p:style>
        <p:txBody>
          <a:bodyPr lIns="90000" rIns="90000" tIns="45000" bIns="45000">
            <a:spAutoFit/>
          </a:bodyPr>
          <a:p>
            <a:pPr marL="285840" indent="-285480" algn="ctr">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模型推理时间开销大，不支持在线识别</a:t>
            </a:r>
            <a:endParaRPr b="0" lang="en-US" sz="1600" spc="-1" strike="noStrike">
              <a:latin typeface="Arial"/>
            </a:endParaRPr>
          </a:p>
          <a:p>
            <a:pPr algn="ctr">
              <a:lnSpc>
                <a:spcPct val="150000"/>
              </a:lnSpc>
              <a:spcAft>
                <a:spcPts val="601"/>
              </a:spcAft>
            </a:pPr>
            <a:r>
              <a:rPr b="0" lang="en-US" sz="1200" spc="-1" strike="noStrike">
                <a:solidFill>
                  <a:srgbClr val="000000"/>
                </a:solidFill>
                <a:latin typeface="思源黑体 CN Normal"/>
                <a:ea typeface="思源黑体 CN Normal"/>
              </a:rPr>
              <a:t>   </a:t>
            </a:r>
            <a:r>
              <a:rPr b="0" lang="zh-CN" sz="1200" spc="-1" strike="noStrike">
                <a:solidFill>
                  <a:srgbClr val="000000"/>
                </a:solidFill>
                <a:latin typeface="思源黑体 CN Normal"/>
                <a:ea typeface="思源黑体 CN Normal"/>
              </a:rPr>
              <a:t>使用</a:t>
            </a:r>
            <a:r>
              <a:rPr b="0" lang="en-US" sz="1200" spc="-1" strike="noStrike">
                <a:solidFill>
                  <a:srgbClr val="000000"/>
                </a:solidFill>
                <a:latin typeface="思源黑体 CN Normal"/>
                <a:ea typeface="思源黑体 CN Normal"/>
              </a:rPr>
              <a:t>C++</a:t>
            </a:r>
            <a:r>
              <a:rPr b="0" lang="zh-CN" sz="1200" spc="-1" strike="noStrike">
                <a:solidFill>
                  <a:srgbClr val="000000"/>
                </a:solidFill>
                <a:latin typeface="思源黑体 CN Normal"/>
                <a:ea typeface="思源黑体 CN Normal"/>
              </a:rPr>
              <a:t>语言重写模型推理代码，并将</a:t>
            </a:r>
            <a:r>
              <a:rPr b="0" lang="en-US" sz="1200" spc="-1" strike="noStrike">
                <a:solidFill>
                  <a:srgbClr val="000000"/>
                </a:solidFill>
                <a:latin typeface="思源黑体 CN Normal"/>
                <a:ea typeface="思源黑体 CN Normal"/>
              </a:rPr>
              <a:t>pytorch</a:t>
            </a:r>
            <a:r>
              <a:rPr b="0" lang="zh-CN" sz="1200" spc="-1" strike="noStrike">
                <a:solidFill>
                  <a:srgbClr val="000000"/>
                </a:solidFill>
                <a:latin typeface="思源黑体 CN Normal"/>
                <a:ea typeface="思源黑体 CN Normal"/>
              </a:rPr>
              <a:t>框架训练生成的模型文件转成</a:t>
            </a:r>
            <a:r>
              <a:rPr b="0" lang="en-US" sz="1200" spc="-1" strike="noStrike">
                <a:solidFill>
                  <a:srgbClr val="000000"/>
                </a:solidFill>
                <a:latin typeface="思源黑体 CN Normal"/>
                <a:ea typeface="思源黑体 CN Normal"/>
              </a:rPr>
              <a:t>LibTorch</a:t>
            </a:r>
            <a:r>
              <a:rPr b="0" lang="zh-CN" sz="1200" spc="-1" strike="noStrike">
                <a:solidFill>
                  <a:srgbClr val="000000"/>
                </a:solidFill>
                <a:latin typeface="思源黑体 CN Normal"/>
                <a:ea typeface="思源黑体 CN Normal"/>
              </a:rPr>
              <a:t>可加载的格式，以支持模型加载和在线推理。</a:t>
            </a:r>
            <a:endParaRPr b="0" lang="en-US" sz="1200" spc="-1" strike="noStrike">
              <a:latin typeface="Arial"/>
            </a:endParaRPr>
          </a:p>
        </p:txBody>
      </p:sp>
      <p:sp>
        <p:nvSpPr>
          <p:cNvPr id="538" name="CustomShape 20"/>
          <p:cNvSpPr/>
          <p:nvPr/>
        </p:nvSpPr>
        <p:spPr>
          <a:xfrm>
            <a:off x="1032120" y="4264200"/>
            <a:ext cx="3328200" cy="1352520"/>
          </a:xfrm>
          <a:prstGeom prst="rect">
            <a:avLst/>
          </a:prstGeom>
          <a:noFill/>
          <a:ln>
            <a:noFill/>
          </a:ln>
        </p:spPr>
        <p:style>
          <a:lnRef idx="0"/>
          <a:fillRef idx="0"/>
          <a:effectRef idx="0"/>
          <a:fontRef idx="minor"/>
        </p:style>
        <p:txBody>
          <a:bodyPr lIns="90000" rIns="90000" tIns="45000" bIns="45000">
            <a:spAutoFit/>
          </a:bodyPr>
          <a:p>
            <a:pPr marL="285840" indent="-285480" algn="ctr">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不支持实时长语音识别</a:t>
            </a:r>
            <a:endParaRPr b="0" lang="en-US" sz="1600" spc="-1" strike="noStrike">
              <a:latin typeface="Arial"/>
            </a:endParaRPr>
          </a:p>
          <a:p>
            <a:pPr algn="ctr">
              <a:lnSpc>
                <a:spcPct val="150000"/>
              </a:lnSpc>
              <a:spcAft>
                <a:spcPts val="601"/>
              </a:spcAft>
            </a:pPr>
            <a:r>
              <a:rPr b="0" lang="zh-CN" sz="1200" spc="-1" strike="noStrike">
                <a:solidFill>
                  <a:srgbClr val="000000"/>
                </a:solidFill>
                <a:latin typeface="思源黑体 CN Normal"/>
                <a:ea typeface="思源黑体 CN Normal"/>
              </a:rPr>
              <a:t>通过语音识别模块内部集成语音端点检测模块，能够识别用户完整语句的停止位置，并据此为依据输出完整连续的用户语音识别结果。</a:t>
            </a:r>
            <a:endParaRPr b="0" lang="en-US" sz="1200" spc="-1" strike="noStrike">
              <a:latin typeface="Arial"/>
            </a:endParaRPr>
          </a:p>
        </p:txBody>
      </p:sp>
      <p:sp>
        <p:nvSpPr>
          <p:cNvPr id="539" name="CustomShape 21"/>
          <p:cNvSpPr/>
          <p:nvPr/>
        </p:nvSpPr>
        <p:spPr>
          <a:xfrm>
            <a:off x="8103240" y="3697920"/>
            <a:ext cx="3688200" cy="2537640"/>
          </a:xfrm>
          <a:prstGeom prst="rect">
            <a:avLst/>
          </a:prstGeom>
          <a:noFill/>
          <a:ln>
            <a:noFill/>
          </a:ln>
        </p:spPr>
        <p:style>
          <a:lnRef idx="0"/>
          <a:fillRef idx="0"/>
          <a:effectRef idx="0"/>
          <a:fontRef idx="minor"/>
        </p:style>
        <p:txBody>
          <a:bodyPr lIns="90000" rIns="90000" tIns="45000" bIns="45000">
            <a:spAutoFit/>
          </a:bodyPr>
          <a:p>
            <a:pPr marL="285840" indent="-285480" algn="ctr">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输出的语音识别结果存在错误字词和不连贯</a:t>
            </a:r>
            <a:endParaRPr b="0" lang="en-US" sz="1600" spc="-1" strike="noStrike">
              <a:latin typeface="Arial"/>
            </a:endParaRPr>
          </a:p>
          <a:p>
            <a:pPr algn="ctr">
              <a:lnSpc>
                <a:spcPct val="150000"/>
              </a:lnSpc>
              <a:spcAft>
                <a:spcPts val="601"/>
              </a:spcAft>
            </a:pPr>
            <a:r>
              <a:rPr b="0" lang="zh-CN" sz="1200" spc="-1" strike="noStrike">
                <a:solidFill>
                  <a:srgbClr val="000000"/>
                </a:solidFill>
                <a:latin typeface="思源黑体 CN Normal"/>
                <a:ea typeface="思源黑体 CN Normal"/>
              </a:rPr>
              <a:t>因为本文的字幕生成的应用场景是在单一的在线教育领域，会有很多领域常用词存在，所以可以使用热词增强技术，构建一个热词语境图，在解码搜索阶段，加入热词前缀序列得分增强。同时支持语言模型，通过</a:t>
            </a:r>
            <a:r>
              <a:rPr b="0" lang="en-US" sz="1200" spc="-1" strike="noStrike">
                <a:solidFill>
                  <a:srgbClr val="000000"/>
                </a:solidFill>
                <a:latin typeface="思源黑体 CN Normal"/>
                <a:ea typeface="思源黑体 CN Normal"/>
              </a:rPr>
              <a:t>WFST</a:t>
            </a:r>
            <a:r>
              <a:rPr b="0" lang="zh-CN" sz="1200" spc="-1" strike="noStrike">
                <a:solidFill>
                  <a:srgbClr val="000000"/>
                </a:solidFill>
                <a:latin typeface="思源黑体 CN Normal"/>
                <a:ea typeface="思源黑体 CN Normal"/>
              </a:rPr>
              <a:t>技术使用先验的语言知识对结果进行纠错。</a:t>
            </a:r>
            <a:endParaRPr b="0" lang="en-US" sz="1200" spc="-1" strike="noStrike">
              <a:latin typeface="Arial"/>
            </a:endParaRPr>
          </a:p>
        </p:txBody>
      </p:sp>
      <p:pic>
        <p:nvPicPr>
          <p:cNvPr id="540" name="图片 31" descr=""/>
          <p:cNvPicPr/>
          <p:nvPr/>
        </p:nvPicPr>
        <p:blipFill>
          <a:blip r:embed="rId2"/>
          <a:stretch/>
        </p:blipFill>
        <p:spPr>
          <a:xfrm>
            <a:off x="9377640" y="355320"/>
            <a:ext cx="2394720" cy="736560"/>
          </a:xfrm>
          <a:prstGeom prst="rect">
            <a:avLst/>
          </a:prstGeom>
          <a:ln>
            <a:noFill/>
          </a:ln>
        </p:spPr>
      </p:pic>
    </p:spTree>
  </p:cSld>
  <mc:AlternateContent>
    <mc:Choice Requires="p14">
      <p:transition spd="slow" advTm="3000" p14:dur="1250"/>
    </mc:Choice>
    <mc:Fallback>
      <p:transition spd="slow" advTm="3000"/>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1242720" y="1974960"/>
            <a:ext cx="4391640" cy="3762360"/>
          </a:xfrm>
          <a:prstGeom prst="rect">
            <a:avLst/>
          </a:prstGeom>
          <a:solidFill>
            <a:schemeClr val="bg1"/>
          </a:solidFill>
          <a:ln w="12600">
            <a:solidFill>
              <a:srgbClr val="d23c4b"/>
            </a:solidFill>
            <a:bevel/>
          </a:ln>
        </p:spPr>
        <p:style>
          <a:lnRef idx="0"/>
          <a:fillRef idx="0"/>
          <a:effectRef idx="0"/>
          <a:fontRef idx="minor"/>
        </p:style>
      </p:sp>
      <p:sp>
        <p:nvSpPr>
          <p:cNvPr id="542" name="CustomShape 2"/>
          <p:cNvSpPr/>
          <p:nvPr/>
        </p:nvSpPr>
        <p:spPr>
          <a:xfrm>
            <a:off x="1762560" y="1986120"/>
            <a:ext cx="3455280" cy="617400"/>
          </a:xfrm>
          <a:prstGeom prst="rect">
            <a:avLst/>
          </a:prstGeom>
          <a:solidFill>
            <a:srgbClr val="d23c4b"/>
          </a:solidFill>
          <a:ln>
            <a:solidFill>
              <a:srgbClr val="d23c4b"/>
            </a:solidFill>
          </a:ln>
        </p:spPr>
        <p:style>
          <a:lnRef idx="0"/>
          <a:fillRef idx="0"/>
          <a:effectRef idx="0"/>
          <a:fontRef idx="minor"/>
        </p:style>
      </p:sp>
      <p:sp>
        <p:nvSpPr>
          <p:cNvPr id="543" name="CustomShape 3"/>
          <p:cNvSpPr/>
          <p:nvPr/>
        </p:nvSpPr>
        <p:spPr>
          <a:xfrm>
            <a:off x="2181600" y="2117160"/>
            <a:ext cx="2514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zh-CN" sz="1800" spc="-1" strike="noStrike">
                <a:solidFill>
                  <a:srgbClr val="ffffff"/>
                </a:solidFill>
                <a:latin typeface="Calibri"/>
                <a:ea typeface="思源黑体 CN Normal"/>
              </a:rPr>
              <a:t>实践可行性</a:t>
            </a:r>
            <a:endParaRPr b="0" lang="en-US" sz="1800" spc="-1" strike="noStrike">
              <a:latin typeface="Arial"/>
            </a:endParaRPr>
          </a:p>
        </p:txBody>
      </p:sp>
      <p:sp>
        <p:nvSpPr>
          <p:cNvPr id="544" name="CustomShape 4"/>
          <p:cNvSpPr/>
          <p:nvPr/>
        </p:nvSpPr>
        <p:spPr>
          <a:xfrm>
            <a:off x="1880640" y="2840760"/>
            <a:ext cx="3306240" cy="2005560"/>
          </a:xfrm>
          <a:prstGeom prst="rect">
            <a:avLst/>
          </a:prstGeom>
          <a:noFill/>
          <a:ln>
            <a:noFill/>
          </a:ln>
        </p:spPr>
        <p:style>
          <a:lnRef idx="0"/>
          <a:fillRef idx="0"/>
          <a:effectRef idx="0"/>
          <a:fontRef idx="minor"/>
        </p:style>
        <p:txBody>
          <a:bodyPr lIns="90000" rIns="90000" tIns="45000" bIns="45000">
            <a:spAutoFit/>
          </a:bodyPr>
          <a:p>
            <a:pPr>
              <a:lnSpc>
                <a:spcPct val="150000"/>
              </a:lnSpc>
            </a:pPr>
            <a:r>
              <a:rPr b="0" lang="zh-CN" sz="1200" spc="-1" strike="noStrike">
                <a:solidFill>
                  <a:srgbClr val="000000"/>
                </a:solidFill>
                <a:latin typeface="Calibri"/>
                <a:ea typeface="思源黑体 CN Normal"/>
              </a:rPr>
              <a:t>随着当前深度学习技术的深入发展与落地，让基于深度学习的语音识别正确率在特定场景下可以达到人类水平，这就为自动字幕生成奠定了基础。基于上述现实需求和意义，本文将使用基于深度学习的语音识别技术实现在智慧教室场景下的自动字幕生成，同时提高教师教学和学生学习的效率。</a:t>
            </a:r>
            <a:endParaRPr b="0" lang="en-US" sz="1200" spc="-1" strike="noStrike">
              <a:latin typeface="Arial"/>
            </a:endParaRPr>
          </a:p>
        </p:txBody>
      </p:sp>
      <p:grpSp>
        <p:nvGrpSpPr>
          <p:cNvPr id="545" name="Group 5"/>
          <p:cNvGrpSpPr/>
          <p:nvPr/>
        </p:nvGrpSpPr>
        <p:grpSpPr>
          <a:xfrm>
            <a:off x="3078000" y="5368680"/>
            <a:ext cx="776880" cy="777240"/>
            <a:chOff x="3078000" y="5368680"/>
            <a:chExt cx="776880" cy="777240"/>
          </a:xfrm>
        </p:grpSpPr>
        <p:sp>
          <p:nvSpPr>
            <p:cNvPr id="546" name="CustomShape 6"/>
            <p:cNvSpPr/>
            <p:nvPr/>
          </p:nvSpPr>
          <p:spPr>
            <a:xfrm>
              <a:off x="3078000" y="5368680"/>
              <a:ext cx="776880" cy="777240"/>
            </a:xfrm>
            <a:prstGeom prst="rect">
              <a:avLst/>
            </a:prstGeom>
            <a:solidFill>
              <a:srgbClr val="d23c4b"/>
            </a:solidFill>
            <a:ln w="12600">
              <a:solidFill>
                <a:srgbClr val="42719b"/>
              </a:solidFill>
              <a:bevel/>
            </a:ln>
          </p:spPr>
          <p:style>
            <a:lnRef idx="0"/>
            <a:fillRef idx="0"/>
            <a:effectRef idx="0"/>
            <a:fontRef idx="minor"/>
          </p:style>
        </p:sp>
        <p:pic>
          <p:nvPicPr>
            <p:cNvPr id="547" name="Picture 48" descr=""/>
            <p:cNvPicPr/>
            <p:nvPr/>
          </p:nvPicPr>
          <p:blipFill>
            <a:blip r:embed="rId1"/>
            <a:stretch/>
          </p:blipFill>
          <p:spPr>
            <a:xfrm>
              <a:off x="3219120" y="5495760"/>
              <a:ext cx="521280" cy="540000"/>
            </a:xfrm>
            <a:prstGeom prst="rect">
              <a:avLst/>
            </a:prstGeom>
            <a:ln w="9360">
              <a:solidFill>
                <a:srgbClr val="d23c4b"/>
              </a:solidFill>
              <a:miter/>
            </a:ln>
          </p:spPr>
        </p:pic>
      </p:grpSp>
      <p:sp>
        <p:nvSpPr>
          <p:cNvPr id="548" name="CustomShape 7"/>
          <p:cNvSpPr/>
          <p:nvPr/>
        </p:nvSpPr>
        <p:spPr>
          <a:xfrm>
            <a:off x="415080" y="503280"/>
            <a:ext cx="459396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round/>
          </a:ln>
        </p:spPr>
        <p:style>
          <a:lnRef idx="2">
            <a:schemeClr val="accent1">
              <a:shade val="50000"/>
            </a:schemeClr>
          </a:lnRef>
          <a:fillRef idx="1">
            <a:schemeClr val="accent1"/>
          </a:fillRef>
          <a:effectRef idx="0">
            <a:schemeClr val="accent1"/>
          </a:effectRef>
          <a:fontRef idx="minor"/>
        </p:style>
      </p:sp>
      <p:pic>
        <p:nvPicPr>
          <p:cNvPr id="549" name="图片 26" descr=""/>
          <p:cNvPicPr/>
          <p:nvPr/>
        </p:nvPicPr>
        <p:blipFill>
          <a:blip r:embed="rId2"/>
          <a:stretch/>
        </p:blipFill>
        <p:spPr>
          <a:xfrm>
            <a:off x="933480" y="569520"/>
            <a:ext cx="617760" cy="617760"/>
          </a:xfrm>
          <a:prstGeom prst="rect">
            <a:avLst/>
          </a:prstGeom>
          <a:ln>
            <a:noFill/>
          </a:ln>
        </p:spPr>
      </p:pic>
      <p:sp>
        <p:nvSpPr>
          <p:cNvPr id="550" name="CustomShape 8"/>
          <p:cNvSpPr/>
          <p:nvPr/>
        </p:nvSpPr>
        <p:spPr>
          <a:xfrm>
            <a:off x="1527120" y="657720"/>
            <a:ext cx="35503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3.2  </a:t>
            </a:r>
            <a:r>
              <a:rPr b="1" lang="zh-CN" sz="2400" spc="-1" strike="noStrike">
                <a:solidFill>
                  <a:srgbClr val="ffffff"/>
                </a:solidFill>
                <a:latin typeface="思源黑体 CN Normal"/>
                <a:ea typeface="思源黑体 CN Normal"/>
              </a:rPr>
              <a:t>实践可行性与挑战</a:t>
            </a:r>
            <a:endParaRPr b="0" lang="en-US" sz="2400" spc="-1" strike="noStrike">
              <a:latin typeface="Arial"/>
            </a:endParaRPr>
          </a:p>
        </p:txBody>
      </p:sp>
      <p:sp>
        <p:nvSpPr>
          <p:cNvPr id="551" name="CustomShape 9"/>
          <p:cNvSpPr/>
          <p:nvPr/>
        </p:nvSpPr>
        <p:spPr>
          <a:xfrm>
            <a:off x="6381360" y="1974960"/>
            <a:ext cx="4118400" cy="3762360"/>
          </a:xfrm>
          <a:prstGeom prst="rect">
            <a:avLst/>
          </a:prstGeom>
          <a:solidFill>
            <a:schemeClr val="bg1"/>
          </a:solidFill>
          <a:ln w="12600">
            <a:solidFill>
              <a:srgbClr val="d23c4b"/>
            </a:solidFill>
            <a:bevel/>
          </a:ln>
        </p:spPr>
        <p:style>
          <a:lnRef idx="0"/>
          <a:fillRef idx="0"/>
          <a:effectRef idx="0"/>
          <a:fontRef idx="minor"/>
        </p:style>
      </p:sp>
      <p:sp>
        <p:nvSpPr>
          <p:cNvPr id="552" name="CustomShape 10"/>
          <p:cNvSpPr/>
          <p:nvPr/>
        </p:nvSpPr>
        <p:spPr>
          <a:xfrm>
            <a:off x="6858000" y="1974960"/>
            <a:ext cx="3173040" cy="617400"/>
          </a:xfrm>
          <a:prstGeom prst="rect">
            <a:avLst/>
          </a:prstGeom>
          <a:solidFill>
            <a:srgbClr val="d23c4b"/>
          </a:solidFill>
          <a:ln>
            <a:solidFill>
              <a:srgbClr val="d23c4b"/>
            </a:solidFill>
          </a:ln>
        </p:spPr>
        <p:style>
          <a:lnRef idx="0"/>
          <a:fillRef idx="0"/>
          <a:effectRef idx="0"/>
          <a:fontRef idx="minor"/>
        </p:style>
      </p:sp>
      <p:sp>
        <p:nvSpPr>
          <p:cNvPr id="553" name="CustomShape 11"/>
          <p:cNvSpPr/>
          <p:nvPr/>
        </p:nvSpPr>
        <p:spPr>
          <a:xfrm>
            <a:off x="7183440" y="2099160"/>
            <a:ext cx="25142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zh-CN" sz="1800" spc="-1" strike="noStrike">
                <a:solidFill>
                  <a:srgbClr val="ffffff"/>
                </a:solidFill>
                <a:latin typeface="Calibri"/>
                <a:ea typeface="思源黑体 CN Normal"/>
              </a:rPr>
              <a:t>预期挑战</a:t>
            </a:r>
            <a:endParaRPr b="0" lang="en-US" sz="1800" spc="-1" strike="noStrike">
              <a:latin typeface="Arial"/>
            </a:endParaRPr>
          </a:p>
        </p:txBody>
      </p:sp>
      <p:sp>
        <p:nvSpPr>
          <p:cNvPr id="554" name="CustomShape 12"/>
          <p:cNvSpPr/>
          <p:nvPr/>
        </p:nvSpPr>
        <p:spPr>
          <a:xfrm>
            <a:off x="6540120" y="2747520"/>
            <a:ext cx="3959280" cy="2552760"/>
          </a:xfrm>
          <a:prstGeom prst="rect">
            <a:avLst/>
          </a:prstGeom>
          <a:noFill/>
          <a:ln>
            <a:noFill/>
          </a:ln>
        </p:spPr>
        <p:style>
          <a:lnRef idx="0"/>
          <a:fillRef idx="0"/>
          <a:effectRef idx="0"/>
          <a:fontRef idx="minor"/>
        </p:style>
        <p:txBody>
          <a:bodyPr lIns="90000" rIns="90000" tIns="45000" bIns="45000">
            <a:spAutoFit/>
          </a:bodyPr>
          <a:p>
            <a:pPr>
              <a:lnSpc>
                <a:spcPct val="150000"/>
              </a:lnSpc>
            </a:pPr>
            <a:r>
              <a:rPr b="0" lang="zh-CN" sz="1200" spc="-1" strike="noStrike">
                <a:solidFill>
                  <a:srgbClr val="000000"/>
                </a:solidFill>
                <a:latin typeface="Calibri"/>
                <a:ea typeface="思源黑体 CN Normal"/>
              </a:rPr>
              <a:t>自动字幕生成的核心技术是语音识别技术，目前也有很多成熟的开源方案，包括传统语音识别方法的代表</a:t>
            </a:r>
            <a:r>
              <a:rPr b="0" lang="en-US" sz="1200" spc="-1" strike="noStrike">
                <a:solidFill>
                  <a:srgbClr val="000000"/>
                </a:solidFill>
                <a:latin typeface="Calibri"/>
                <a:ea typeface="思源黑体 CN Normal"/>
              </a:rPr>
              <a:t>Kalidi</a:t>
            </a:r>
            <a:r>
              <a:rPr b="0" lang="zh-CN" sz="1200" spc="-1" strike="noStrike">
                <a:solidFill>
                  <a:srgbClr val="000000"/>
                </a:solidFill>
                <a:latin typeface="Calibri"/>
                <a:ea typeface="思源黑体 CN Normal"/>
              </a:rPr>
              <a:t>，以及现在比较流行的以深度学习为基础的端到端解决方案</a:t>
            </a:r>
            <a:r>
              <a:rPr b="0" lang="en-US" sz="1200" spc="-1" strike="noStrike">
                <a:solidFill>
                  <a:srgbClr val="000000"/>
                </a:solidFill>
                <a:latin typeface="Calibri"/>
                <a:ea typeface="思源黑体 CN Normal"/>
              </a:rPr>
              <a:t>DeepSpeech2</a:t>
            </a:r>
            <a:r>
              <a:rPr b="0" lang="zh-CN" sz="1200" spc="-1" strike="noStrike">
                <a:solidFill>
                  <a:srgbClr val="000000"/>
                </a:solidFill>
                <a:latin typeface="Calibri"/>
                <a:ea typeface="思源黑体 CN Normal"/>
              </a:rPr>
              <a:t>，</a:t>
            </a:r>
            <a:r>
              <a:rPr b="0" lang="en-US" sz="1200" spc="-1" strike="noStrike">
                <a:solidFill>
                  <a:srgbClr val="000000"/>
                </a:solidFill>
                <a:latin typeface="Calibri"/>
                <a:ea typeface="思源黑体 CN Normal"/>
              </a:rPr>
              <a:t>Espnet</a:t>
            </a:r>
            <a:r>
              <a:rPr b="0" lang="zh-CN" sz="1200" spc="-1" strike="noStrike">
                <a:solidFill>
                  <a:srgbClr val="000000"/>
                </a:solidFill>
                <a:latin typeface="Calibri"/>
                <a:ea typeface="思源黑体 CN Normal"/>
              </a:rPr>
              <a:t>，</a:t>
            </a:r>
            <a:r>
              <a:rPr b="0" lang="en-US" sz="1200" spc="-1" strike="noStrike">
                <a:solidFill>
                  <a:srgbClr val="000000"/>
                </a:solidFill>
                <a:latin typeface="Calibri"/>
                <a:ea typeface="思源黑体 CN Normal"/>
              </a:rPr>
              <a:t>Wenet</a:t>
            </a:r>
            <a:r>
              <a:rPr b="0" lang="zh-CN" sz="1200" spc="-1" strike="noStrike">
                <a:solidFill>
                  <a:srgbClr val="000000"/>
                </a:solidFill>
                <a:latin typeface="Calibri"/>
                <a:ea typeface="思源黑体 CN Normal"/>
              </a:rPr>
              <a:t>等等，虽然各个模型在某些特定数据集上达到了很好的甚至超过了人类水平的测试结果，但是这些数据集是由专业人士在干净的环境下录制的，和实际的工业使用场景还是有很大差异，要想将其应用部署在实际复杂多变的智慧教室场景下，并取得可以实用的效果，还是要面临很大挑战。</a:t>
            </a:r>
            <a:endParaRPr b="0" lang="en-US" sz="1200" spc="-1" strike="noStrike">
              <a:latin typeface="Arial"/>
            </a:endParaRPr>
          </a:p>
        </p:txBody>
      </p:sp>
      <p:pic>
        <p:nvPicPr>
          <p:cNvPr id="555" name="Picture 7" descr="\\MAGNUM\Projects\Microsoft\Cloud Power FY12\Design\Icons\PNGs\Pooled.png"/>
          <p:cNvPicPr/>
          <p:nvPr/>
        </p:nvPicPr>
        <p:blipFill>
          <a:blip r:embed="rId3">
            <a:lum bright="100000"/>
          </a:blip>
          <a:stretch/>
        </p:blipFill>
        <p:spPr>
          <a:xfrm>
            <a:off x="8050320" y="5368680"/>
            <a:ext cx="780840" cy="751680"/>
          </a:xfrm>
          <a:prstGeom prst="rect">
            <a:avLst/>
          </a:prstGeom>
          <a:ln>
            <a:solidFill>
              <a:srgbClr val="d23c4b"/>
            </a:solidFill>
          </a:ln>
        </p:spPr>
      </p:pic>
      <p:pic>
        <p:nvPicPr>
          <p:cNvPr id="556" name="图片 33" descr=""/>
          <p:cNvPicPr/>
          <p:nvPr/>
        </p:nvPicPr>
        <p:blipFill>
          <a:blip r:embed="rId4"/>
          <a:stretch/>
        </p:blipFill>
        <p:spPr>
          <a:xfrm>
            <a:off x="9377640" y="355320"/>
            <a:ext cx="2394720" cy="736560"/>
          </a:xfrm>
          <a:prstGeom prst="rect">
            <a:avLst/>
          </a:prstGeom>
          <a:ln>
            <a:noFill/>
          </a:ln>
        </p:spPr>
      </p:pic>
    </p:spTree>
  </p:cSld>
  <mc:AlternateContent>
    <mc:Choice Requires="p14">
      <p:transition spd="slow" advTm="3000" p14:dur="1250"/>
    </mc:Choice>
    <mc:Fallback>
      <p:transition spd="slow" advTm="3000"/>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7" name="图片 10" descr=""/>
          <p:cNvPicPr/>
          <p:nvPr/>
        </p:nvPicPr>
        <p:blipFill>
          <a:blip r:embed="rId1"/>
          <a:stretch/>
        </p:blipFill>
        <p:spPr>
          <a:xfrm>
            <a:off x="0" y="0"/>
            <a:ext cx="12191760" cy="6857640"/>
          </a:xfrm>
          <a:prstGeom prst="rect">
            <a:avLst/>
          </a:prstGeom>
          <a:ln>
            <a:noFill/>
          </a:ln>
        </p:spPr>
      </p:pic>
      <p:sp>
        <p:nvSpPr>
          <p:cNvPr id="558" name="CustomShape 1"/>
          <p:cNvSpPr/>
          <p:nvPr/>
        </p:nvSpPr>
        <p:spPr>
          <a:xfrm>
            <a:off x="0" y="1647720"/>
            <a:ext cx="12191760" cy="2504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等线"/>
              </a:rPr>
              <a:t>Research Background and Current Situation </a:t>
            </a:r>
            <a:br/>
            <a:endParaRPr b="0" lang="en-US" sz="1800" spc="-1" strike="noStrike">
              <a:latin typeface="Arial"/>
            </a:endParaRPr>
          </a:p>
        </p:txBody>
      </p:sp>
      <p:sp>
        <p:nvSpPr>
          <p:cNvPr id="559" name="CustomShape 2"/>
          <p:cNvSpPr/>
          <p:nvPr/>
        </p:nvSpPr>
        <p:spPr>
          <a:xfrm>
            <a:off x="4892760" y="2226960"/>
            <a:ext cx="4269960" cy="760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4400" spc="-1" strike="noStrike">
                <a:solidFill>
                  <a:srgbClr val="a31c2d"/>
                </a:solidFill>
                <a:latin typeface="思源黑体 CN Heavy"/>
                <a:ea typeface="思源黑体 CN Heavy"/>
              </a:rPr>
              <a:t>4.</a:t>
            </a:r>
            <a:r>
              <a:rPr b="1" lang="zh-CN" sz="4400" spc="-1" strike="noStrike">
                <a:solidFill>
                  <a:srgbClr val="a31c2d"/>
                </a:solidFill>
                <a:latin typeface="思源黑体 CN Heavy"/>
                <a:ea typeface="思源黑体 CN Heavy"/>
              </a:rPr>
              <a:t>预期研究成果</a:t>
            </a:r>
            <a:endParaRPr b="0" lang="en-US" sz="4400" spc="-1" strike="noStrike">
              <a:latin typeface="Arial"/>
            </a:endParaRPr>
          </a:p>
        </p:txBody>
      </p:sp>
      <p:sp>
        <p:nvSpPr>
          <p:cNvPr id="560" name="CustomShape 3"/>
          <p:cNvSpPr/>
          <p:nvPr/>
        </p:nvSpPr>
        <p:spPr>
          <a:xfrm>
            <a:off x="2106720" y="2063880"/>
            <a:ext cx="1737000" cy="1737000"/>
          </a:xfrm>
          <a:prstGeom prst="ellipse">
            <a:avLst/>
          </a:prstGeom>
          <a:solidFill>
            <a:srgbClr val="a31c2d"/>
          </a:solidFill>
          <a:ln>
            <a:noFill/>
          </a:ln>
        </p:spPr>
        <p:style>
          <a:lnRef idx="2">
            <a:schemeClr val="accent1">
              <a:shade val="50000"/>
            </a:schemeClr>
          </a:lnRef>
          <a:fillRef idx="1">
            <a:schemeClr val="accent1"/>
          </a:fillRef>
          <a:effectRef idx="0">
            <a:schemeClr val="accent1"/>
          </a:effectRef>
          <a:fontRef idx="minor"/>
        </p:style>
      </p:sp>
      <p:pic>
        <p:nvPicPr>
          <p:cNvPr id="561" name="Picture 2" descr="https://timgsa.baidu.com/timg?image&amp;quality=80&amp;size=b9999_10000&amp;sec=1552208300381&amp;di=9372a8231a7bff11bf6ee017d74ac619&amp;imgtype=0&amp;src=http%3A%2F%2Fimg.yanj.cn%2Fstore%2Fgoods%2F5795%2F5795_ea0edaf4095099faa55fba74bcfc1659.jpg_max.jpg"/>
          <p:cNvPicPr/>
          <p:nvPr/>
        </p:nvPicPr>
        <p:blipFill>
          <a:blip r:embed="rId2"/>
          <a:srcRect l="23734" t="0" r="24667" b="0"/>
          <a:stretch/>
        </p:blipFill>
        <p:spPr>
          <a:xfrm>
            <a:off x="2235600" y="2143440"/>
            <a:ext cx="1459800" cy="1587960"/>
          </a:xfrm>
          <a:prstGeom prst="rect">
            <a:avLst/>
          </a:prstGeom>
          <a:ln>
            <a:noFill/>
          </a:ln>
        </p:spPr>
      </p:pic>
      <p:sp>
        <p:nvSpPr>
          <p:cNvPr id="562" name="CustomShape 4"/>
          <p:cNvSpPr/>
          <p:nvPr/>
        </p:nvSpPr>
        <p:spPr>
          <a:xfrm>
            <a:off x="5650560" y="3244320"/>
            <a:ext cx="6095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333333"/>
                </a:solidFill>
                <a:latin typeface="思源黑体 CN Normal"/>
                <a:ea typeface="思源黑体 CN Normal"/>
              </a:rPr>
              <a:t>Research results and Applications</a:t>
            </a:r>
            <a:endParaRPr b="0" lang="en-US" sz="1800" spc="-1" strike="noStrike">
              <a:latin typeface="Arial"/>
            </a:endParaRPr>
          </a:p>
        </p:txBody>
      </p:sp>
    </p:spTree>
  </p:cSld>
  <mc:AlternateContent>
    <mc:Choice Requires="p14">
      <p:transition spd="slow" advTm="3000" p14:dur="1250"/>
    </mc:Choice>
    <mc:Fallback>
      <p:transition spd="slow" advTm="3000"/>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7560" y="1940400"/>
            <a:ext cx="7935480" cy="1142640"/>
          </a:xfrm>
          <a:prstGeom prst="rect">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p:style>
      </p:sp>
      <p:sp>
        <p:nvSpPr>
          <p:cNvPr id="564" name="CustomShape 2"/>
          <p:cNvSpPr/>
          <p:nvPr/>
        </p:nvSpPr>
        <p:spPr>
          <a:xfrm>
            <a:off x="-61920" y="4221720"/>
            <a:ext cx="7935480" cy="1142640"/>
          </a:xfrm>
          <a:prstGeom prst="rect">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p:style>
      </p:sp>
      <p:sp>
        <p:nvSpPr>
          <p:cNvPr id="565" name="Line 3"/>
          <p:cNvSpPr/>
          <p:nvPr/>
        </p:nvSpPr>
        <p:spPr>
          <a:xfrm>
            <a:off x="5498640" y="1940400"/>
            <a:ext cx="0" cy="4577040"/>
          </a:xfrm>
          <a:prstGeom prst="line">
            <a:avLst/>
          </a:prstGeom>
          <a:ln>
            <a:solidFill>
              <a:schemeClr val="tx1">
                <a:lumMod val="50000"/>
                <a:lumOff val="50000"/>
              </a:schemeClr>
            </a:solidFill>
            <a:prstDash val="dash"/>
            <a:round/>
          </a:ln>
        </p:spPr>
        <p:style>
          <a:lnRef idx="1">
            <a:schemeClr val="accent1"/>
          </a:lnRef>
          <a:fillRef idx="0">
            <a:schemeClr val="accent1"/>
          </a:fillRef>
          <a:effectRef idx="0">
            <a:schemeClr val="accent1"/>
          </a:effectRef>
          <a:fontRef idx="minor"/>
        </p:style>
      </p:sp>
      <p:sp>
        <p:nvSpPr>
          <p:cNvPr id="566" name="CustomShape 4"/>
          <p:cNvSpPr/>
          <p:nvPr/>
        </p:nvSpPr>
        <p:spPr>
          <a:xfrm>
            <a:off x="5616360" y="2348640"/>
            <a:ext cx="1096920" cy="230400"/>
          </a:xfrm>
          <a:prstGeom prst="rect">
            <a:avLst/>
          </a:prstGeom>
          <a:solidFill>
            <a:srgbClr val="d23c4b"/>
          </a:solidFill>
          <a:ln>
            <a:solidFill>
              <a:srgbClr val="d23c4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rmAutofit fontScale="85000"/>
          </a:bodyPr>
          <a:p>
            <a:pPr>
              <a:lnSpc>
                <a:spcPct val="100000"/>
              </a:lnSpc>
            </a:pPr>
            <a:r>
              <a:rPr b="0" lang="en-US" sz="1000" spc="-1" strike="noStrike">
                <a:solidFill>
                  <a:srgbClr val="ffffff"/>
                </a:solidFill>
                <a:latin typeface="Impact"/>
              </a:rPr>
              <a:t>100%</a:t>
            </a:r>
            <a:endParaRPr b="0" lang="en-US" sz="1000" spc="-1" strike="noStrike">
              <a:latin typeface="Arial"/>
            </a:endParaRPr>
          </a:p>
        </p:txBody>
      </p:sp>
      <p:sp>
        <p:nvSpPr>
          <p:cNvPr id="567" name="CustomShape 5"/>
          <p:cNvSpPr/>
          <p:nvPr/>
        </p:nvSpPr>
        <p:spPr>
          <a:xfrm>
            <a:off x="5617800" y="3523680"/>
            <a:ext cx="972720" cy="230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rmAutofit fontScale="85000"/>
          </a:bodyPr>
          <a:p>
            <a:pPr algn="r">
              <a:lnSpc>
                <a:spcPct val="100000"/>
              </a:lnSpc>
            </a:pPr>
            <a:r>
              <a:rPr b="0" lang="en-US" sz="1000" spc="-1" strike="noStrike">
                <a:solidFill>
                  <a:srgbClr val="ffffff"/>
                </a:solidFill>
                <a:latin typeface="Impact"/>
              </a:rPr>
              <a:t>80%</a:t>
            </a:r>
            <a:endParaRPr b="0" lang="en-US" sz="1000" spc="-1" strike="noStrike">
              <a:latin typeface="Arial"/>
            </a:endParaRPr>
          </a:p>
        </p:txBody>
      </p:sp>
      <p:grpSp>
        <p:nvGrpSpPr>
          <p:cNvPr id="568" name="Group 6"/>
          <p:cNvGrpSpPr/>
          <p:nvPr/>
        </p:nvGrpSpPr>
        <p:grpSpPr>
          <a:xfrm>
            <a:off x="743760" y="2244240"/>
            <a:ext cx="2665440" cy="564840"/>
            <a:chOff x="743760" y="2244240"/>
            <a:chExt cx="2665440" cy="564840"/>
          </a:xfrm>
        </p:grpSpPr>
        <p:sp>
          <p:nvSpPr>
            <p:cNvPr id="569" name="CustomShape 7"/>
            <p:cNvSpPr/>
            <p:nvPr/>
          </p:nvSpPr>
          <p:spPr>
            <a:xfrm>
              <a:off x="743760" y="2244240"/>
              <a:ext cx="518400" cy="534960"/>
            </a:xfrm>
            <a:prstGeom prst="ellipse">
              <a:avLst/>
            </a:prstGeom>
            <a:noFill/>
            <a:ln w="15840">
              <a:solidFill>
                <a:srgbClr val="d23c4b"/>
              </a:solidFill>
              <a:round/>
            </a:ln>
          </p:spPr>
          <p:style>
            <a:lnRef idx="2">
              <a:schemeClr val="accent1">
                <a:shade val="50000"/>
              </a:schemeClr>
            </a:lnRef>
            <a:fillRef idx="1">
              <a:schemeClr val="accent1"/>
            </a:fillRef>
            <a:effectRef idx="0">
              <a:schemeClr val="accent1"/>
            </a:effectRef>
            <a:fontRef idx="minor"/>
          </p:style>
        </p:sp>
        <p:sp>
          <p:nvSpPr>
            <p:cNvPr id="570" name="CustomShape 8"/>
            <p:cNvSpPr/>
            <p:nvPr/>
          </p:nvSpPr>
          <p:spPr>
            <a:xfrm>
              <a:off x="1438920" y="2398680"/>
              <a:ext cx="1970280" cy="410400"/>
            </a:xfrm>
            <a:prstGeom prst="rect">
              <a:avLst/>
            </a:prstGeom>
            <a:noFill/>
            <a:ln>
              <a:noFill/>
            </a:ln>
          </p:spPr>
          <p:style>
            <a:lnRef idx="0"/>
            <a:fillRef idx="0"/>
            <a:effectRef idx="0"/>
            <a:fontRef idx="minor"/>
          </p:style>
          <p:txBody>
            <a:bodyPr lIns="0" rIns="0" tIns="0" bIns="0">
              <a:normAutofit/>
            </a:bodyPr>
            <a:p>
              <a:pPr>
                <a:lnSpc>
                  <a:spcPct val="100000"/>
                </a:lnSpc>
              </a:pPr>
              <a:r>
                <a:rPr b="1" lang="zh-CN" sz="1100" spc="-1" strike="noStrike">
                  <a:solidFill>
                    <a:srgbClr val="000000"/>
                  </a:solidFill>
                  <a:latin typeface="Calibri"/>
                </a:rPr>
                <a:t>离线录制课程视频自动字幕标注</a:t>
              </a:r>
              <a:endParaRPr b="0" lang="en-US" sz="1100" spc="-1" strike="noStrike">
                <a:latin typeface="Arial"/>
              </a:endParaRPr>
            </a:p>
          </p:txBody>
        </p:sp>
        <p:sp>
          <p:nvSpPr>
            <p:cNvPr id="571" name="CustomShape 9"/>
            <p:cNvSpPr/>
            <p:nvPr/>
          </p:nvSpPr>
          <p:spPr>
            <a:xfrm>
              <a:off x="848880" y="2348640"/>
              <a:ext cx="296280" cy="317520"/>
            </a:xfrm>
            <a:custGeom>
              <a:avLst/>
              <a:gdLst/>
              <a:ahLst/>
              <a:rect l="l" t="t" r="r" b="b"/>
              <a:pathLst>
                <a:path w="323850" h="336550">
                  <a:moveTo>
                    <a:pt x="200025" y="303213"/>
                  </a:moveTo>
                  <a:cubicBezTo>
                    <a:pt x="193887" y="303213"/>
                    <a:pt x="188912" y="308188"/>
                    <a:pt x="188912" y="314326"/>
                  </a:cubicBezTo>
                  <a:cubicBezTo>
                    <a:pt x="188912" y="320464"/>
                    <a:pt x="193887" y="325439"/>
                    <a:pt x="200025" y="325439"/>
                  </a:cubicBezTo>
                  <a:cubicBezTo>
                    <a:pt x="206163" y="325439"/>
                    <a:pt x="211138" y="320464"/>
                    <a:pt x="211138" y="314326"/>
                  </a:cubicBezTo>
                  <a:cubicBezTo>
                    <a:pt x="211138" y="308188"/>
                    <a:pt x="206163" y="303213"/>
                    <a:pt x="200025" y="303213"/>
                  </a:cubicBezTo>
                  <a:close/>
                  <a:moveTo>
                    <a:pt x="267890" y="200026"/>
                  </a:moveTo>
                  <a:cubicBezTo>
                    <a:pt x="267890" y="200026"/>
                    <a:pt x="267890" y="200026"/>
                    <a:pt x="306529" y="200026"/>
                  </a:cubicBezTo>
                  <a:cubicBezTo>
                    <a:pt x="315856" y="200026"/>
                    <a:pt x="323850" y="207909"/>
                    <a:pt x="323850" y="217105"/>
                  </a:cubicBezTo>
                  <a:cubicBezTo>
                    <a:pt x="323850" y="217105"/>
                    <a:pt x="323850" y="217105"/>
                    <a:pt x="323850" y="219733"/>
                  </a:cubicBezTo>
                  <a:cubicBezTo>
                    <a:pt x="323850" y="228929"/>
                    <a:pt x="315856" y="238126"/>
                    <a:pt x="306529" y="238126"/>
                  </a:cubicBezTo>
                  <a:cubicBezTo>
                    <a:pt x="306529" y="238126"/>
                    <a:pt x="306529" y="238126"/>
                    <a:pt x="267890" y="238126"/>
                  </a:cubicBezTo>
                  <a:cubicBezTo>
                    <a:pt x="257231" y="238126"/>
                    <a:pt x="249237" y="228929"/>
                    <a:pt x="249237" y="219733"/>
                  </a:cubicBezTo>
                  <a:cubicBezTo>
                    <a:pt x="249237" y="219733"/>
                    <a:pt x="249237" y="219733"/>
                    <a:pt x="249237" y="217105"/>
                  </a:cubicBezTo>
                  <a:cubicBezTo>
                    <a:pt x="249237" y="207909"/>
                    <a:pt x="257231" y="200026"/>
                    <a:pt x="267890" y="200026"/>
                  </a:cubicBezTo>
                  <a:close/>
                  <a:moveTo>
                    <a:pt x="267890" y="155576"/>
                  </a:moveTo>
                  <a:cubicBezTo>
                    <a:pt x="267890" y="155576"/>
                    <a:pt x="267890" y="155576"/>
                    <a:pt x="306529" y="155576"/>
                  </a:cubicBezTo>
                  <a:cubicBezTo>
                    <a:pt x="315856" y="155576"/>
                    <a:pt x="323850" y="163400"/>
                    <a:pt x="323850" y="172528"/>
                  </a:cubicBezTo>
                  <a:cubicBezTo>
                    <a:pt x="323850" y="172528"/>
                    <a:pt x="323850" y="172528"/>
                    <a:pt x="323850" y="175137"/>
                  </a:cubicBezTo>
                  <a:cubicBezTo>
                    <a:pt x="323850" y="184265"/>
                    <a:pt x="315856" y="192089"/>
                    <a:pt x="306529" y="192089"/>
                  </a:cubicBezTo>
                  <a:cubicBezTo>
                    <a:pt x="306529" y="192089"/>
                    <a:pt x="306529" y="192089"/>
                    <a:pt x="267890" y="192089"/>
                  </a:cubicBezTo>
                  <a:cubicBezTo>
                    <a:pt x="257231" y="192089"/>
                    <a:pt x="249237" y="184265"/>
                    <a:pt x="249237" y="175137"/>
                  </a:cubicBezTo>
                  <a:cubicBezTo>
                    <a:pt x="249237" y="175137"/>
                    <a:pt x="249237" y="175137"/>
                    <a:pt x="249237" y="172528"/>
                  </a:cubicBezTo>
                  <a:cubicBezTo>
                    <a:pt x="249237" y="163400"/>
                    <a:pt x="257231" y="155576"/>
                    <a:pt x="267890" y="155576"/>
                  </a:cubicBezTo>
                  <a:close/>
                  <a:moveTo>
                    <a:pt x="175670" y="15876"/>
                  </a:moveTo>
                  <a:cubicBezTo>
                    <a:pt x="174353" y="15876"/>
                    <a:pt x="173037" y="17146"/>
                    <a:pt x="173037" y="19686"/>
                  </a:cubicBezTo>
                  <a:cubicBezTo>
                    <a:pt x="173037" y="20956"/>
                    <a:pt x="174353" y="22226"/>
                    <a:pt x="175670" y="22226"/>
                  </a:cubicBezTo>
                  <a:cubicBezTo>
                    <a:pt x="175670" y="22226"/>
                    <a:pt x="175670" y="22226"/>
                    <a:pt x="224379" y="22226"/>
                  </a:cubicBezTo>
                  <a:cubicBezTo>
                    <a:pt x="225695" y="22226"/>
                    <a:pt x="227012" y="20956"/>
                    <a:pt x="227012" y="19686"/>
                  </a:cubicBezTo>
                  <a:cubicBezTo>
                    <a:pt x="227012" y="17146"/>
                    <a:pt x="225695" y="15876"/>
                    <a:pt x="224379" y="15876"/>
                  </a:cubicBezTo>
                  <a:cubicBezTo>
                    <a:pt x="224379" y="15876"/>
                    <a:pt x="224379" y="15876"/>
                    <a:pt x="175670" y="15876"/>
                  </a:cubicBezTo>
                  <a:close/>
                  <a:moveTo>
                    <a:pt x="125064" y="0"/>
                  </a:moveTo>
                  <a:cubicBezTo>
                    <a:pt x="125064" y="0"/>
                    <a:pt x="125064" y="0"/>
                    <a:pt x="276458" y="0"/>
                  </a:cubicBezTo>
                  <a:cubicBezTo>
                    <a:pt x="288306" y="0"/>
                    <a:pt x="298837" y="10517"/>
                    <a:pt x="298837" y="22349"/>
                  </a:cubicBezTo>
                  <a:cubicBezTo>
                    <a:pt x="298837" y="22349"/>
                    <a:pt x="298837" y="22349"/>
                    <a:pt x="298837" y="109116"/>
                  </a:cubicBezTo>
                  <a:cubicBezTo>
                    <a:pt x="298837" y="109116"/>
                    <a:pt x="298837" y="109116"/>
                    <a:pt x="306736" y="109116"/>
                  </a:cubicBezTo>
                  <a:cubicBezTo>
                    <a:pt x="315951" y="109116"/>
                    <a:pt x="323850" y="118318"/>
                    <a:pt x="323850" y="127521"/>
                  </a:cubicBezTo>
                  <a:cubicBezTo>
                    <a:pt x="323850" y="127521"/>
                    <a:pt x="323850" y="127521"/>
                    <a:pt x="323850" y="130150"/>
                  </a:cubicBezTo>
                  <a:cubicBezTo>
                    <a:pt x="323850" y="139353"/>
                    <a:pt x="315951" y="147241"/>
                    <a:pt x="306736" y="147241"/>
                  </a:cubicBezTo>
                  <a:cubicBezTo>
                    <a:pt x="306736" y="147241"/>
                    <a:pt x="306736" y="147241"/>
                    <a:pt x="268559" y="147241"/>
                  </a:cubicBezTo>
                  <a:cubicBezTo>
                    <a:pt x="258027" y="147241"/>
                    <a:pt x="250128" y="139353"/>
                    <a:pt x="250128" y="130150"/>
                  </a:cubicBezTo>
                  <a:cubicBezTo>
                    <a:pt x="250128" y="130150"/>
                    <a:pt x="250128" y="130150"/>
                    <a:pt x="250128" y="127521"/>
                  </a:cubicBezTo>
                  <a:cubicBezTo>
                    <a:pt x="250128" y="118318"/>
                    <a:pt x="258027" y="109116"/>
                    <a:pt x="268559" y="109116"/>
                  </a:cubicBezTo>
                  <a:cubicBezTo>
                    <a:pt x="268559" y="109116"/>
                    <a:pt x="268559" y="109116"/>
                    <a:pt x="272508" y="109116"/>
                  </a:cubicBezTo>
                  <a:cubicBezTo>
                    <a:pt x="272508" y="109116"/>
                    <a:pt x="272508" y="109116"/>
                    <a:pt x="283040" y="109116"/>
                  </a:cubicBezTo>
                  <a:cubicBezTo>
                    <a:pt x="283040" y="109116"/>
                    <a:pt x="283040" y="109116"/>
                    <a:pt x="283040" y="35496"/>
                  </a:cubicBezTo>
                  <a:cubicBezTo>
                    <a:pt x="283040" y="35496"/>
                    <a:pt x="283040" y="35496"/>
                    <a:pt x="118481" y="35496"/>
                  </a:cubicBezTo>
                  <a:cubicBezTo>
                    <a:pt x="118481" y="35496"/>
                    <a:pt x="118481" y="35496"/>
                    <a:pt x="118481" y="76250"/>
                  </a:cubicBezTo>
                  <a:cubicBezTo>
                    <a:pt x="134279" y="67047"/>
                    <a:pt x="148760" y="59159"/>
                    <a:pt x="155342" y="56530"/>
                  </a:cubicBezTo>
                  <a:cubicBezTo>
                    <a:pt x="176406" y="44698"/>
                    <a:pt x="188254" y="59159"/>
                    <a:pt x="184305" y="74935"/>
                  </a:cubicBezTo>
                  <a:cubicBezTo>
                    <a:pt x="181672" y="86767"/>
                    <a:pt x="160608" y="99913"/>
                    <a:pt x="139545" y="117004"/>
                  </a:cubicBezTo>
                  <a:cubicBezTo>
                    <a:pt x="134279" y="120948"/>
                    <a:pt x="126380" y="126206"/>
                    <a:pt x="118481" y="131465"/>
                  </a:cubicBezTo>
                  <a:cubicBezTo>
                    <a:pt x="118481" y="131465"/>
                    <a:pt x="118481" y="131465"/>
                    <a:pt x="118481" y="294481"/>
                  </a:cubicBezTo>
                  <a:cubicBezTo>
                    <a:pt x="118481" y="294481"/>
                    <a:pt x="118481" y="294481"/>
                    <a:pt x="283040" y="294481"/>
                  </a:cubicBezTo>
                  <a:cubicBezTo>
                    <a:pt x="283040" y="294481"/>
                    <a:pt x="283040" y="294481"/>
                    <a:pt x="283040" y="282649"/>
                  </a:cubicBezTo>
                  <a:cubicBezTo>
                    <a:pt x="283040" y="282649"/>
                    <a:pt x="283040" y="282649"/>
                    <a:pt x="268559" y="282649"/>
                  </a:cubicBezTo>
                  <a:cubicBezTo>
                    <a:pt x="258027" y="282649"/>
                    <a:pt x="250128" y="274762"/>
                    <a:pt x="250128" y="264244"/>
                  </a:cubicBezTo>
                  <a:cubicBezTo>
                    <a:pt x="250128" y="264244"/>
                    <a:pt x="250128" y="264244"/>
                    <a:pt x="250128" y="262930"/>
                  </a:cubicBezTo>
                  <a:cubicBezTo>
                    <a:pt x="250128" y="252413"/>
                    <a:pt x="258027" y="244525"/>
                    <a:pt x="268559" y="244525"/>
                  </a:cubicBezTo>
                  <a:cubicBezTo>
                    <a:pt x="268559" y="244525"/>
                    <a:pt x="268559" y="244525"/>
                    <a:pt x="306736" y="244525"/>
                  </a:cubicBezTo>
                  <a:cubicBezTo>
                    <a:pt x="315951" y="244525"/>
                    <a:pt x="323850" y="252413"/>
                    <a:pt x="323850" y="262930"/>
                  </a:cubicBezTo>
                  <a:cubicBezTo>
                    <a:pt x="323850" y="262930"/>
                    <a:pt x="323850" y="262930"/>
                    <a:pt x="323850" y="264244"/>
                  </a:cubicBezTo>
                  <a:cubicBezTo>
                    <a:pt x="323850" y="274762"/>
                    <a:pt x="315951" y="282649"/>
                    <a:pt x="306736" y="282649"/>
                  </a:cubicBezTo>
                  <a:cubicBezTo>
                    <a:pt x="306736" y="282649"/>
                    <a:pt x="306736" y="282649"/>
                    <a:pt x="301470" y="282649"/>
                  </a:cubicBezTo>
                  <a:cubicBezTo>
                    <a:pt x="301470" y="282649"/>
                    <a:pt x="301470" y="282649"/>
                    <a:pt x="298837" y="282649"/>
                  </a:cubicBezTo>
                  <a:cubicBezTo>
                    <a:pt x="298837" y="282649"/>
                    <a:pt x="298837" y="282649"/>
                    <a:pt x="298837" y="314201"/>
                  </a:cubicBezTo>
                  <a:cubicBezTo>
                    <a:pt x="298837" y="326033"/>
                    <a:pt x="288306" y="336550"/>
                    <a:pt x="276458" y="336550"/>
                  </a:cubicBezTo>
                  <a:cubicBezTo>
                    <a:pt x="276458" y="336550"/>
                    <a:pt x="276458" y="336550"/>
                    <a:pt x="125064" y="336550"/>
                  </a:cubicBezTo>
                  <a:cubicBezTo>
                    <a:pt x="113216" y="336550"/>
                    <a:pt x="102684" y="326033"/>
                    <a:pt x="102684" y="314201"/>
                  </a:cubicBezTo>
                  <a:cubicBezTo>
                    <a:pt x="102684" y="314201"/>
                    <a:pt x="102684" y="314201"/>
                    <a:pt x="102684" y="287908"/>
                  </a:cubicBezTo>
                  <a:cubicBezTo>
                    <a:pt x="102684" y="287908"/>
                    <a:pt x="102684" y="287908"/>
                    <a:pt x="75038" y="287908"/>
                  </a:cubicBezTo>
                  <a:cubicBezTo>
                    <a:pt x="75038" y="287908"/>
                    <a:pt x="35544" y="287908"/>
                    <a:pt x="13164" y="255042"/>
                  </a:cubicBezTo>
                  <a:cubicBezTo>
                    <a:pt x="13164" y="253727"/>
                    <a:pt x="13164" y="253727"/>
                    <a:pt x="11848" y="253727"/>
                  </a:cubicBezTo>
                  <a:cubicBezTo>
                    <a:pt x="11848" y="252413"/>
                    <a:pt x="10531" y="251098"/>
                    <a:pt x="9215" y="249783"/>
                  </a:cubicBezTo>
                  <a:cubicBezTo>
                    <a:pt x="9215" y="248469"/>
                    <a:pt x="7899" y="245839"/>
                    <a:pt x="7899" y="244525"/>
                  </a:cubicBezTo>
                  <a:cubicBezTo>
                    <a:pt x="6582" y="243210"/>
                    <a:pt x="6582" y="241895"/>
                    <a:pt x="6582" y="240581"/>
                  </a:cubicBezTo>
                  <a:cubicBezTo>
                    <a:pt x="5266" y="237951"/>
                    <a:pt x="3949" y="235322"/>
                    <a:pt x="2633" y="231378"/>
                  </a:cubicBezTo>
                  <a:cubicBezTo>
                    <a:pt x="2633" y="230063"/>
                    <a:pt x="2633" y="230063"/>
                    <a:pt x="2633" y="228749"/>
                  </a:cubicBezTo>
                  <a:cubicBezTo>
                    <a:pt x="1316" y="226120"/>
                    <a:pt x="1316" y="223490"/>
                    <a:pt x="0" y="219546"/>
                  </a:cubicBezTo>
                  <a:cubicBezTo>
                    <a:pt x="0" y="218232"/>
                    <a:pt x="0" y="216917"/>
                    <a:pt x="0" y="215602"/>
                  </a:cubicBezTo>
                  <a:cubicBezTo>
                    <a:pt x="0" y="211658"/>
                    <a:pt x="0" y="207714"/>
                    <a:pt x="0" y="202456"/>
                  </a:cubicBezTo>
                  <a:cubicBezTo>
                    <a:pt x="0" y="149870"/>
                    <a:pt x="23696" y="127521"/>
                    <a:pt x="40810" y="119633"/>
                  </a:cubicBezTo>
                  <a:cubicBezTo>
                    <a:pt x="40810" y="119633"/>
                    <a:pt x="72405" y="102543"/>
                    <a:pt x="102684" y="85452"/>
                  </a:cubicBezTo>
                  <a:cubicBezTo>
                    <a:pt x="102684" y="85452"/>
                    <a:pt x="102684" y="85452"/>
                    <a:pt x="102684" y="22349"/>
                  </a:cubicBezTo>
                  <a:cubicBezTo>
                    <a:pt x="102684" y="10517"/>
                    <a:pt x="113216" y="0"/>
                    <a:pt x="125064" y="0"/>
                  </a:cubicBezTo>
                  <a:close/>
                </a:path>
              </a:pathLst>
            </a:custGeom>
            <a:solidFill>
              <a:srgbClr val="d23c4b"/>
            </a:solidFill>
            <a:ln>
              <a:noFill/>
            </a:ln>
          </p:spPr>
          <p:style>
            <a:lnRef idx="2">
              <a:schemeClr val="accent1">
                <a:shade val="50000"/>
              </a:schemeClr>
            </a:lnRef>
            <a:fillRef idx="1">
              <a:schemeClr val="accent1"/>
            </a:fillRef>
            <a:effectRef idx="0">
              <a:schemeClr val="accent1"/>
            </a:effectRef>
            <a:fontRef idx="minor"/>
          </p:style>
        </p:sp>
      </p:grpSp>
      <p:grpSp>
        <p:nvGrpSpPr>
          <p:cNvPr id="572" name="Group 10"/>
          <p:cNvGrpSpPr/>
          <p:nvPr/>
        </p:nvGrpSpPr>
        <p:grpSpPr>
          <a:xfrm>
            <a:off x="743760" y="3411360"/>
            <a:ext cx="2460240" cy="564480"/>
            <a:chOff x="743760" y="3411360"/>
            <a:chExt cx="2460240" cy="564480"/>
          </a:xfrm>
        </p:grpSpPr>
        <p:sp>
          <p:nvSpPr>
            <p:cNvPr id="573" name="CustomShape 11"/>
            <p:cNvSpPr/>
            <p:nvPr/>
          </p:nvSpPr>
          <p:spPr>
            <a:xfrm>
              <a:off x="743760" y="3411360"/>
              <a:ext cx="515520" cy="534960"/>
            </a:xfrm>
            <a:prstGeom prst="ellipse">
              <a:avLst/>
            </a:prstGeom>
            <a:noFill/>
            <a:ln w="15840">
              <a:solidFill>
                <a:srgbClr val="d23c4b"/>
              </a:solidFill>
              <a:round/>
            </a:ln>
          </p:spPr>
          <p:style>
            <a:lnRef idx="2">
              <a:schemeClr val="accent1">
                <a:shade val="50000"/>
              </a:schemeClr>
            </a:lnRef>
            <a:fillRef idx="1">
              <a:schemeClr val="accent1"/>
            </a:fillRef>
            <a:effectRef idx="0">
              <a:schemeClr val="accent1"/>
            </a:effectRef>
            <a:fontRef idx="minor"/>
          </p:style>
        </p:sp>
        <p:sp>
          <p:nvSpPr>
            <p:cNvPr id="574" name="CustomShape 12"/>
            <p:cNvSpPr/>
            <p:nvPr/>
          </p:nvSpPr>
          <p:spPr>
            <a:xfrm>
              <a:off x="1435320" y="3565440"/>
              <a:ext cx="1768680" cy="410400"/>
            </a:xfrm>
            <a:prstGeom prst="rect">
              <a:avLst/>
            </a:prstGeom>
            <a:noFill/>
            <a:ln>
              <a:noFill/>
            </a:ln>
          </p:spPr>
          <p:style>
            <a:lnRef idx="0"/>
            <a:fillRef idx="0"/>
            <a:effectRef idx="0"/>
            <a:fontRef idx="minor"/>
          </p:style>
          <p:txBody>
            <a:bodyPr lIns="0" rIns="0" tIns="0" bIns="0">
              <a:normAutofit/>
            </a:bodyPr>
            <a:p>
              <a:pPr>
                <a:lnSpc>
                  <a:spcPct val="100000"/>
                </a:lnSpc>
              </a:pPr>
              <a:r>
                <a:rPr b="1" lang="zh-CN" sz="1100" spc="-1" strike="noStrike">
                  <a:solidFill>
                    <a:srgbClr val="000000"/>
                  </a:solidFill>
                  <a:latin typeface="Calibri"/>
                </a:rPr>
                <a:t>在线直播课程实时字幕生成</a:t>
              </a:r>
              <a:endParaRPr b="0" lang="en-US" sz="1100" spc="-1" strike="noStrike">
                <a:latin typeface="Arial"/>
              </a:endParaRPr>
            </a:p>
          </p:txBody>
        </p:sp>
        <p:sp>
          <p:nvSpPr>
            <p:cNvPr id="575" name="CustomShape 13"/>
            <p:cNvSpPr/>
            <p:nvPr/>
          </p:nvSpPr>
          <p:spPr>
            <a:xfrm>
              <a:off x="842400" y="3523680"/>
              <a:ext cx="306000" cy="315000"/>
            </a:xfrm>
            <a:custGeom>
              <a:avLst/>
              <a:gdLst/>
              <a:ah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rgbClr val="d23c4b"/>
            </a:solidFill>
            <a:ln>
              <a:noFill/>
            </a:ln>
          </p:spPr>
          <p:style>
            <a:lnRef idx="2">
              <a:schemeClr val="accent1">
                <a:shade val="50000"/>
              </a:schemeClr>
            </a:lnRef>
            <a:fillRef idx="1">
              <a:schemeClr val="accent1"/>
            </a:fillRef>
            <a:effectRef idx="0">
              <a:schemeClr val="accent1"/>
            </a:effectRef>
            <a:fontRef idx="minor"/>
          </p:style>
        </p:sp>
      </p:grpSp>
      <p:grpSp>
        <p:nvGrpSpPr>
          <p:cNvPr id="576" name="Group 14"/>
          <p:cNvGrpSpPr/>
          <p:nvPr/>
        </p:nvGrpSpPr>
        <p:grpSpPr>
          <a:xfrm>
            <a:off x="743760" y="4549680"/>
            <a:ext cx="2773800" cy="564480"/>
            <a:chOff x="743760" y="4549680"/>
            <a:chExt cx="2773800" cy="564480"/>
          </a:xfrm>
        </p:grpSpPr>
        <p:sp>
          <p:nvSpPr>
            <p:cNvPr id="577" name="CustomShape 15"/>
            <p:cNvSpPr/>
            <p:nvPr/>
          </p:nvSpPr>
          <p:spPr>
            <a:xfrm>
              <a:off x="743760" y="4549680"/>
              <a:ext cx="522360" cy="534960"/>
            </a:xfrm>
            <a:prstGeom prst="ellipse">
              <a:avLst/>
            </a:prstGeom>
            <a:noFill/>
            <a:ln w="15840">
              <a:solidFill>
                <a:srgbClr val="d23c4b"/>
              </a:solidFill>
              <a:round/>
            </a:ln>
          </p:spPr>
          <p:style>
            <a:lnRef idx="2">
              <a:schemeClr val="accent1">
                <a:shade val="50000"/>
              </a:schemeClr>
            </a:lnRef>
            <a:fillRef idx="1">
              <a:schemeClr val="accent1"/>
            </a:fillRef>
            <a:effectRef idx="0">
              <a:schemeClr val="accent1"/>
            </a:effectRef>
            <a:fontRef idx="minor"/>
          </p:style>
        </p:sp>
        <p:sp>
          <p:nvSpPr>
            <p:cNvPr id="578" name="CustomShape 16"/>
            <p:cNvSpPr/>
            <p:nvPr/>
          </p:nvSpPr>
          <p:spPr>
            <a:xfrm>
              <a:off x="1443960" y="4703760"/>
              <a:ext cx="2073600" cy="410400"/>
            </a:xfrm>
            <a:prstGeom prst="rect">
              <a:avLst/>
            </a:prstGeom>
            <a:noFill/>
            <a:ln>
              <a:noFill/>
            </a:ln>
          </p:spPr>
          <p:style>
            <a:lnRef idx="0"/>
            <a:fillRef idx="0"/>
            <a:effectRef idx="0"/>
            <a:fontRef idx="minor"/>
          </p:style>
          <p:txBody>
            <a:bodyPr lIns="0" rIns="0" tIns="0" bIns="0">
              <a:normAutofit/>
            </a:bodyPr>
            <a:p>
              <a:pPr>
                <a:lnSpc>
                  <a:spcPct val="100000"/>
                </a:lnSpc>
              </a:pPr>
              <a:r>
                <a:rPr b="1" lang="zh-CN" sz="1100" spc="-1" strike="noStrike">
                  <a:solidFill>
                    <a:srgbClr val="000000"/>
                  </a:solidFill>
                  <a:latin typeface="Calibri"/>
                </a:rPr>
                <a:t>人声分离和跟踪，多人字幕</a:t>
              </a:r>
              <a:endParaRPr b="0" lang="en-US" sz="1100" spc="-1" strike="noStrike">
                <a:latin typeface="Arial"/>
              </a:endParaRPr>
            </a:p>
          </p:txBody>
        </p:sp>
        <p:sp>
          <p:nvSpPr>
            <p:cNvPr id="579" name="CustomShape 17"/>
            <p:cNvSpPr/>
            <p:nvPr/>
          </p:nvSpPr>
          <p:spPr>
            <a:xfrm>
              <a:off x="843480" y="4654800"/>
              <a:ext cx="296640" cy="317520"/>
            </a:xfrm>
            <a:custGeom>
              <a:avLst/>
              <a:gdLst/>
              <a:ahLst/>
              <a:rect l="l" t="t" r="r" b="b"/>
              <a:pathLst>
                <a:path w="322263" h="336550">
                  <a:moveTo>
                    <a:pt x="293688" y="298450"/>
                  </a:moveTo>
                  <a:cubicBezTo>
                    <a:pt x="293688" y="298450"/>
                    <a:pt x="293688" y="298450"/>
                    <a:pt x="293688" y="305019"/>
                  </a:cubicBezTo>
                  <a:cubicBezTo>
                    <a:pt x="293688" y="322099"/>
                    <a:pt x="280333" y="336550"/>
                    <a:pt x="261635" y="336550"/>
                  </a:cubicBezTo>
                  <a:cubicBezTo>
                    <a:pt x="261635" y="336550"/>
                    <a:pt x="261635" y="336550"/>
                    <a:pt x="241603" y="336550"/>
                  </a:cubicBezTo>
                  <a:cubicBezTo>
                    <a:pt x="224241" y="336550"/>
                    <a:pt x="209550" y="322099"/>
                    <a:pt x="209550" y="305019"/>
                  </a:cubicBezTo>
                  <a:cubicBezTo>
                    <a:pt x="209550" y="305019"/>
                    <a:pt x="209550" y="305019"/>
                    <a:pt x="209550" y="301078"/>
                  </a:cubicBezTo>
                  <a:lnTo>
                    <a:pt x="277662" y="301078"/>
                  </a:lnTo>
                  <a:cubicBezTo>
                    <a:pt x="283004" y="301078"/>
                    <a:pt x="289681" y="299764"/>
                    <a:pt x="293688" y="298450"/>
                  </a:cubicBezTo>
                  <a:close/>
                  <a:moveTo>
                    <a:pt x="28575" y="298450"/>
                  </a:moveTo>
                  <a:cubicBezTo>
                    <a:pt x="32582" y="299764"/>
                    <a:pt x="39259" y="301078"/>
                    <a:pt x="44601" y="301078"/>
                  </a:cubicBezTo>
                  <a:cubicBezTo>
                    <a:pt x="44601" y="301078"/>
                    <a:pt x="44601" y="301078"/>
                    <a:pt x="112713" y="301078"/>
                  </a:cubicBezTo>
                  <a:cubicBezTo>
                    <a:pt x="112713" y="301078"/>
                    <a:pt x="112713" y="301078"/>
                    <a:pt x="112713" y="305019"/>
                  </a:cubicBezTo>
                  <a:cubicBezTo>
                    <a:pt x="112713" y="322099"/>
                    <a:pt x="98022" y="336550"/>
                    <a:pt x="80660" y="336550"/>
                  </a:cubicBezTo>
                  <a:cubicBezTo>
                    <a:pt x="80660" y="336550"/>
                    <a:pt x="80660" y="336550"/>
                    <a:pt x="60628" y="336550"/>
                  </a:cubicBezTo>
                  <a:cubicBezTo>
                    <a:pt x="41930" y="336550"/>
                    <a:pt x="28575" y="322099"/>
                    <a:pt x="28575" y="305019"/>
                  </a:cubicBezTo>
                  <a:cubicBezTo>
                    <a:pt x="28575" y="305019"/>
                    <a:pt x="28575" y="305019"/>
                    <a:pt x="28575" y="298450"/>
                  </a:cubicBezTo>
                  <a:close/>
                  <a:moveTo>
                    <a:pt x="233362" y="228600"/>
                  </a:moveTo>
                  <a:lnTo>
                    <a:pt x="273050" y="228600"/>
                  </a:lnTo>
                  <a:lnTo>
                    <a:pt x="273050" y="241300"/>
                  </a:lnTo>
                  <a:lnTo>
                    <a:pt x="233362" y="241300"/>
                  </a:lnTo>
                  <a:close/>
                  <a:moveTo>
                    <a:pt x="49212" y="228600"/>
                  </a:moveTo>
                  <a:lnTo>
                    <a:pt x="88900" y="228600"/>
                  </a:lnTo>
                  <a:lnTo>
                    <a:pt x="88900" y="241300"/>
                  </a:lnTo>
                  <a:lnTo>
                    <a:pt x="49212" y="241300"/>
                  </a:lnTo>
                  <a:close/>
                  <a:moveTo>
                    <a:pt x="228109" y="212725"/>
                  </a:moveTo>
                  <a:cubicBezTo>
                    <a:pt x="222798" y="212725"/>
                    <a:pt x="217487" y="218141"/>
                    <a:pt x="217487" y="224912"/>
                  </a:cubicBezTo>
                  <a:cubicBezTo>
                    <a:pt x="217487" y="224912"/>
                    <a:pt x="217487" y="224912"/>
                    <a:pt x="217487" y="246577"/>
                  </a:cubicBezTo>
                  <a:cubicBezTo>
                    <a:pt x="217487" y="253347"/>
                    <a:pt x="222798" y="258763"/>
                    <a:pt x="228109" y="258763"/>
                  </a:cubicBezTo>
                  <a:cubicBezTo>
                    <a:pt x="228109" y="258763"/>
                    <a:pt x="228109" y="258763"/>
                    <a:pt x="278563" y="258763"/>
                  </a:cubicBezTo>
                  <a:cubicBezTo>
                    <a:pt x="285201" y="258763"/>
                    <a:pt x="290512" y="253347"/>
                    <a:pt x="290512" y="246577"/>
                  </a:cubicBezTo>
                  <a:lnTo>
                    <a:pt x="290512" y="224912"/>
                  </a:lnTo>
                  <a:cubicBezTo>
                    <a:pt x="290512" y="218141"/>
                    <a:pt x="285201" y="212725"/>
                    <a:pt x="278563" y="212725"/>
                  </a:cubicBezTo>
                  <a:cubicBezTo>
                    <a:pt x="278563" y="212725"/>
                    <a:pt x="278563" y="212725"/>
                    <a:pt x="228109" y="212725"/>
                  </a:cubicBezTo>
                  <a:close/>
                  <a:moveTo>
                    <a:pt x="43699" y="212725"/>
                  </a:moveTo>
                  <a:cubicBezTo>
                    <a:pt x="37061" y="212725"/>
                    <a:pt x="31750" y="218141"/>
                    <a:pt x="31750" y="224912"/>
                  </a:cubicBezTo>
                  <a:cubicBezTo>
                    <a:pt x="31750" y="224912"/>
                    <a:pt x="31750" y="224912"/>
                    <a:pt x="31750" y="246577"/>
                  </a:cubicBezTo>
                  <a:cubicBezTo>
                    <a:pt x="31750" y="253347"/>
                    <a:pt x="37061" y="258763"/>
                    <a:pt x="43699" y="258763"/>
                  </a:cubicBezTo>
                  <a:cubicBezTo>
                    <a:pt x="43699" y="258763"/>
                    <a:pt x="43699" y="258763"/>
                    <a:pt x="94153" y="258763"/>
                  </a:cubicBezTo>
                  <a:cubicBezTo>
                    <a:pt x="99464" y="258763"/>
                    <a:pt x="104775" y="253347"/>
                    <a:pt x="104775" y="246577"/>
                  </a:cubicBezTo>
                  <a:lnTo>
                    <a:pt x="104775" y="224912"/>
                  </a:lnTo>
                  <a:cubicBezTo>
                    <a:pt x="104775" y="218141"/>
                    <a:pt x="99464" y="212725"/>
                    <a:pt x="94153" y="212725"/>
                  </a:cubicBezTo>
                  <a:cubicBezTo>
                    <a:pt x="94153" y="212725"/>
                    <a:pt x="94153" y="212725"/>
                    <a:pt x="43699" y="212725"/>
                  </a:cubicBezTo>
                  <a:close/>
                  <a:moveTo>
                    <a:pt x="44905" y="184150"/>
                  </a:moveTo>
                  <a:cubicBezTo>
                    <a:pt x="44905" y="184150"/>
                    <a:pt x="44905" y="184150"/>
                    <a:pt x="277358" y="184150"/>
                  </a:cubicBezTo>
                  <a:cubicBezTo>
                    <a:pt x="302452" y="184150"/>
                    <a:pt x="322263" y="203890"/>
                    <a:pt x="322263" y="228893"/>
                  </a:cubicBezTo>
                  <a:cubicBezTo>
                    <a:pt x="322263" y="228893"/>
                    <a:pt x="322263" y="228893"/>
                    <a:pt x="322263" y="239421"/>
                  </a:cubicBezTo>
                  <a:cubicBezTo>
                    <a:pt x="322263" y="264424"/>
                    <a:pt x="302452" y="284163"/>
                    <a:pt x="277358" y="284163"/>
                  </a:cubicBezTo>
                  <a:cubicBezTo>
                    <a:pt x="277358" y="284163"/>
                    <a:pt x="277358" y="284163"/>
                    <a:pt x="44905" y="284163"/>
                  </a:cubicBezTo>
                  <a:cubicBezTo>
                    <a:pt x="19811" y="284163"/>
                    <a:pt x="0" y="264424"/>
                    <a:pt x="0" y="239421"/>
                  </a:cubicBezTo>
                  <a:cubicBezTo>
                    <a:pt x="0" y="239421"/>
                    <a:pt x="0" y="239421"/>
                    <a:pt x="0" y="228893"/>
                  </a:cubicBezTo>
                  <a:cubicBezTo>
                    <a:pt x="0" y="203890"/>
                    <a:pt x="19811" y="184150"/>
                    <a:pt x="44905" y="184150"/>
                  </a:cubicBezTo>
                  <a:close/>
                  <a:moveTo>
                    <a:pt x="100909" y="112712"/>
                  </a:moveTo>
                  <a:cubicBezTo>
                    <a:pt x="100909" y="112712"/>
                    <a:pt x="100909" y="112712"/>
                    <a:pt x="221354" y="112712"/>
                  </a:cubicBezTo>
                  <a:cubicBezTo>
                    <a:pt x="229209" y="112712"/>
                    <a:pt x="239682" y="119138"/>
                    <a:pt x="242300" y="125563"/>
                  </a:cubicBezTo>
                  <a:lnTo>
                    <a:pt x="259320" y="158977"/>
                  </a:lnTo>
                  <a:cubicBezTo>
                    <a:pt x="261938" y="162832"/>
                    <a:pt x="259320" y="166687"/>
                    <a:pt x="254083" y="166687"/>
                  </a:cubicBezTo>
                  <a:cubicBezTo>
                    <a:pt x="254083" y="166687"/>
                    <a:pt x="254083" y="166687"/>
                    <a:pt x="68180" y="166687"/>
                  </a:cubicBezTo>
                  <a:cubicBezTo>
                    <a:pt x="62943" y="166687"/>
                    <a:pt x="60325" y="162832"/>
                    <a:pt x="62943" y="158977"/>
                  </a:cubicBezTo>
                  <a:cubicBezTo>
                    <a:pt x="62943" y="158977"/>
                    <a:pt x="62943" y="158977"/>
                    <a:pt x="79963" y="125563"/>
                  </a:cubicBezTo>
                  <a:cubicBezTo>
                    <a:pt x="82581" y="119138"/>
                    <a:pt x="93054" y="112712"/>
                    <a:pt x="100909" y="112712"/>
                  </a:cubicBezTo>
                  <a:close/>
                  <a:moveTo>
                    <a:pt x="209688" y="60325"/>
                  </a:moveTo>
                  <a:cubicBezTo>
                    <a:pt x="209688" y="60325"/>
                    <a:pt x="209688" y="60325"/>
                    <a:pt x="222112" y="60325"/>
                  </a:cubicBezTo>
                  <a:cubicBezTo>
                    <a:pt x="227634" y="60325"/>
                    <a:pt x="231775" y="64407"/>
                    <a:pt x="231775" y="69850"/>
                  </a:cubicBezTo>
                  <a:cubicBezTo>
                    <a:pt x="231775" y="75293"/>
                    <a:pt x="227634" y="79375"/>
                    <a:pt x="222112" y="79375"/>
                  </a:cubicBezTo>
                  <a:cubicBezTo>
                    <a:pt x="222112" y="79375"/>
                    <a:pt x="222112" y="79375"/>
                    <a:pt x="209688" y="79375"/>
                  </a:cubicBezTo>
                  <a:cubicBezTo>
                    <a:pt x="204166" y="79375"/>
                    <a:pt x="200025" y="75293"/>
                    <a:pt x="200025" y="69850"/>
                  </a:cubicBezTo>
                  <a:cubicBezTo>
                    <a:pt x="200025" y="64407"/>
                    <a:pt x="204166" y="60325"/>
                    <a:pt x="209688" y="60325"/>
                  </a:cubicBezTo>
                  <a:close/>
                  <a:moveTo>
                    <a:pt x="101255" y="60325"/>
                  </a:moveTo>
                  <a:cubicBezTo>
                    <a:pt x="101255" y="60325"/>
                    <a:pt x="101255" y="60325"/>
                    <a:pt x="113058" y="60325"/>
                  </a:cubicBezTo>
                  <a:cubicBezTo>
                    <a:pt x="118304" y="60325"/>
                    <a:pt x="122238" y="64407"/>
                    <a:pt x="122238" y="69850"/>
                  </a:cubicBezTo>
                  <a:cubicBezTo>
                    <a:pt x="122238" y="75293"/>
                    <a:pt x="118304" y="79375"/>
                    <a:pt x="113058" y="79375"/>
                  </a:cubicBezTo>
                  <a:cubicBezTo>
                    <a:pt x="113058" y="79375"/>
                    <a:pt x="113058" y="79375"/>
                    <a:pt x="101255" y="79375"/>
                  </a:cubicBezTo>
                  <a:cubicBezTo>
                    <a:pt x="96009" y="79375"/>
                    <a:pt x="92075" y="75293"/>
                    <a:pt x="92075" y="69850"/>
                  </a:cubicBezTo>
                  <a:cubicBezTo>
                    <a:pt x="92075" y="64407"/>
                    <a:pt x="96009" y="60325"/>
                    <a:pt x="101255" y="60325"/>
                  </a:cubicBezTo>
                  <a:close/>
                  <a:moveTo>
                    <a:pt x="161132" y="34925"/>
                  </a:moveTo>
                  <a:cubicBezTo>
                    <a:pt x="179510" y="34925"/>
                    <a:pt x="195263" y="49731"/>
                    <a:pt x="195263" y="69920"/>
                  </a:cubicBezTo>
                  <a:lnTo>
                    <a:pt x="195263" y="86071"/>
                  </a:lnTo>
                  <a:cubicBezTo>
                    <a:pt x="195263" y="91455"/>
                    <a:pt x="190012" y="96838"/>
                    <a:pt x="184761" y="96838"/>
                  </a:cubicBezTo>
                  <a:cubicBezTo>
                    <a:pt x="184761" y="96838"/>
                    <a:pt x="184761" y="96838"/>
                    <a:pt x="137502" y="96838"/>
                  </a:cubicBezTo>
                  <a:cubicBezTo>
                    <a:pt x="132251" y="96838"/>
                    <a:pt x="127000" y="91455"/>
                    <a:pt x="127000" y="86071"/>
                  </a:cubicBezTo>
                  <a:cubicBezTo>
                    <a:pt x="127000" y="86071"/>
                    <a:pt x="127000" y="86071"/>
                    <a:pt x="127000" y="69920"/>
                  </a:cubicBezTo>
                  <a:cubicBezTo>
                    <a:pt x="127000" y="49731"/>
                    <a:pt x="142753" y="34925"/>
                    <a:pt x="161132" y="34925"/>
                  </a:cubicBezTo>
                  <a:close/>
                  <a:moveTo>
                    <a:pt x="196771" y="21272"/>
                  </a:moveTo>
                  <a:cubicBezTo>
                    <a:pt x="200819" y="17462"/>
                    <a:pt x="206217" y="17462"/>
                    <a:pt x="210265" y="21272"/>
                  </a:cubicBezTo>
                  <a:cubicBezTo>
                    <a:pt x="214313" y="25082"/>
                    <a:pt x="214313" y="30162"/>
                    <a:pt x="210265" y="33972"/>
                  </a:cubicBezTo>
                  <a:cubicBezTo>
                    <a:pt x="210265" y="33972"/>
                    <a:pt x="210265" y="33972"/>
                    <a:pt x="204867" y="39052"/>
                  </a:cubicBezTo>
                  <a:cubicBezTo>
                    <a:pt x="202168" y="41592"/>
                    <a:pt x="199470" y="42862"/>
                    <a:pt x="196771" y="42862"/>
                  </a:cubicBezTo>
                  <a:cubicBezTo>
                    <a:pt x="195421" y="42862"/>
                    <a:pt x="192723" y="41592"/>
                    <a:pt x="190024" y="39052"/>
                  </a:cubicBezTo>
                  <a:cubicBezTo>
                    <a:pt x="187325" y="36512"/>
                    <a:pt x="187325" y="30162"/>
                    <a:pt x="190024" y="26352"/>
                  </a:cubicBezTo>
                  <a:cubicBezTo>
                    <a:pt x="190024" y="26352"/>
                    <a:pt x="190024" y="26352"/>
                    <a:pt x="196771" y="21272"/>
                  </a:cubicBezTo>
                  <a:close/>
                  <a:moveTo>
                    <a:pt x="111998" y="21272"/>
                  </a:moveTo>
                  <a:cubicBezTo>
                    <a:pt x="116046" y="17462"/>
                    <a:pt x="121444" y="17462"/>
                    <a:pt x="125492" y="21272"/>
                  </a:cubicBezTo>
                  <a:cubicBezTo>
                    <a:pt x="125492" y="21272"/>
                    <a:pt x="125492" y="21272"/>
                    <a:pt x="132239" y="26352"/>
                  </a:cubicBezTo>
                  <a:cubicBezTo>
                    <a:pt x="134938" y="30162"/>
                    <a:pt x="134938" y="36512"/>
                    <a:pt x="132239" y="39052"/>
                  </a:cubicBezTo>
                  <a:cubicBezTo>
                    <a:pt x="129540" y="41592"/>
                    <a:pt x="126842" y="42862"/>
                    <a:pt x="125492" y="42862"/>
                  </a:cubicBezTo>
                  <a:cubicBezTo>
                    <a:pt x="122793" y="42862"/>
                    <a:pt x="120095" y="41592"/>
                    <a:pt x="117396" y="39052"/>
                  </a:cubicBezTo>
                  <a:lnTo>
                    <a:pt x="111998" y="33972"/>
                  </a:lnTo>
                  <a:cubicBezTo>
                    <a:pt x="107950" y="30162"/>
                    <a:pt x="107950" y="25082"/>
                    <a:pt x="111998" y="21272"/>
                  </a:cubicBezTo>
                  <a:close/>
                  <a:moveTo>
                    <a:pt x="161132" y="0"/>
                  </a:moveTo>
                  <a:cubicBezTo>
                    <a:pt x="166121" y="0"/>
                    <a:pt x="169863" y="3934"/>
                    <a:pt x="169863" y="9180"/>
                  </a:cubicBezTo>
                  <a:cubicBezTo>
                    <a:pt x="169863" y="9180"/>
                    <a:pt x="169863" y="9180"/>
                    <a:pt x="169863" y="20983"/>
                  </a:cubicBezTo>
                  <a:cubicBezTo>
                    <a:pt x="169863" y="26228"/>
                    <a:pt x="166121" y="30163"/>
                    <a:pt x="161132" y="30163"/>
                  </a:cubicBezTo>
                  <a:cubicBezTo>
                    <a:pt x="156142" y="30163"/>
                    <a:pt x="152400" y="26228"/>
                    <a:pt x="152400" y="20983"/>
                  </a:cubicBezTo>
                  <a:cubicBezTo>
                    <a:pt x="152400" y="20983"/>
                    <a:pt x="152400" y="20983"/>
                    <a:pt x="152400" y="9180"/>
                  </a:cubicBezTo>
                  <a:cubicBezTo>
                    <a:pt x="152400" y="3934"/>
                    <a:pt x="156142" y="0"/>
                    <a:pt x="161132" y="0"/>
                  </a:cubicBezTo>
                  <a:close/>
                </a:path>
              </a:pathLst>
            </a:custGeom>
            <a:solidFill>
              <a:srgbClr val="d23c4b"/>
            </a:solidFill>
            <a:ln>
              <a:noFill/>
            </a:ln>
          </p:spPr>
          <p:style>
            <a:lnRef idx="2">
              <a:schemeClr val="accent1">
                <a:shade val="50000"/>
              </a:schemeClr>
            </a:lnRef>
            <a:fillRef idx="1">
              <a:schemeClr val="accent1"/>
            </a:fillRef>
            <a:effectRef idx="0">
              <a:schemeClr val="accent1"/>
            </a:effectRef>
            <a:fontRef idx="minor"/>
          </p:style>
        </p:sp>
      </p:grpSp>
      <p:pic>
        <p:nvPicPr>
          <p:cNvPr id="580" name="图片 39" descr=""/>
          <p:cNvPicPr/>
          <p:nvPr/>
        </p:nvPicPr>
        <p:blipFill>
          <a:blip r:embed="rId1"/>
          <a:stretch/>
        </p:blipFill>
        <p:spPr>
          <a:xfrm>
            <a:off x="7928280" y="0"/>
            <a:ext cx="4263120" cy="6857640"/>
          </a:xfrm>
          <a:prstGeom prst="rect">
            <a:avLst/>
          </a:prstGeom>
          <a:ln>
            <a:noFill/>
          </a:ln>
        </p:spPr>
      </p:pic>
      <p:sp>
        <p:nvSpPr>
          <p:cNvPr id="581" name="CustomShape 18"/>
          <p:cNvSpPr/>
          <p:nvPr/>
        </p:nvSpPr>
        <p:spPr>
          <a:xfrm>
            <a:off x="415080" y="503280"/>
            <a:ext cx="419724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round/>
          </a:ln>
        </p:spPr>
        <p:style>
          <a:lnRef idx="2">
            <a:schemeClr val="accent1">
              <a:shade val="50000"/>
            </a:schemeClr>
          </a:lnRef>
          <a:fillRef idx="1">
            <a:schemeClr val="accent1"/>
          </a:fillRef>
          <a:effectRef idx="0">
            <a:schemeClr val="accent1"/>
          </a:effectRef>
          <a:fontRef idx="minor"/>
        </p:style>
      </p:sp>
      <p:pic>
        <p:nvPicPr>
          <p:cNvPr id="582" name="图片 41" descr=""/>
          <p:cNvPicPr/>
          <p:nvPr/>
        </p:nvPicPr>
        <p:blipFill>
          <a:blip r:embed="rId2"/>
          <a:stretch/>
        </p:blipFill>
        <p:spPr>
          <a:xfrm>
            <a:off x="842040" y="569520"/>
            <a:ext cx="617760" cy="617760"/>
          </a:xfrm>
          <a:prstGeom prst="rect">
            <a:avLst/>
          </a:prstGeom>
          <a:ln>
            <a:noFill/>
          </a:ln>
        </p:spPr>
      </p:pic>
      <p:sp>
        <p:nvSpPr>
          <p:cNvPr id="583" name="CustomShape 19"/>
          <p:cNvSpPr/>
          <p:nvPr/>
        </p:nvSpPr>
        <p:spPr>
          <a:xfrm>
            <a:off x="1572480" y="657720"/>
            <a:ext cx="278604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4.1  </a:t>
            </a:r>
            <a:r>
              <a:rPr b="1" lang="zh-CN" sz="2400" spc="-1" strike="noStrike">
                <a:solidFill>
                  <a:srgbClr val="ffffff"/>
                </a:solidFill>
                <a:latin typeface="思源黑体 CN Normal"/>
                <a:ea typeface="思源黑体 CN Normal"/>
              </a:rPr>
              <a:t>预期研究成果</a:t>
            </a:r>
            <a:endParaRPr b="0" lang="en-US" sz="2400" spc="-1" strike="noStrike">
              <a:latin typeface="Arial"/>
            </a:endParaRPr>
          </a:p>
        </p:txBody>
      </p:sp>
      <p:sp>
        <p:nvSpPr>
          <p:cNvPr id="584" name="CustomShape 20"/>
          <p:cNvSpPr/>
          <p:nvPr/>
        </p:nvSpPr>
        <p:spPr>
          <a:xfrm>
            <a:off x="5616360" y="4703760"/>
            <a:ext cx="396720" cy="2304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rmAutofit fontScale="30000"/>
          </a:bodyPr>
          <a:p>
            <a:pPr algn="r">
              <a:lnSpc>
                <a:spcPct val="100000"/>
              </a:lnSpc>
            </a:pPr>
            <a:r>
              <a:rPr b="0" lang="en-US" sz="1000" spc="-1" strike="noStrike">
                <a:solidFill>
                  <a:srgbClr val="ffffff"/>
                </a:solidFill>
                <a:latin typeface="Impact"/>
              </a:rPr>
              <a:t>30%</a:t>
            </a:r>
            <a:endParaRPr b="0" lang="en-US" sz="1000" spc="-1" strike="noStrike">
              <a:latin typeface="Arial"/>
            </a:endParaRPr>
          </a:p>
        </p:txBody>
      </p:sp>
    </p:spTree>
  </p:cSld>
  <mc:AlternateContent>
    <mc:Choice Requires="p14">
      <p:transition spd="slow" advTm="3000" p14:dur="1250"/>
    </mc:Choice>
    <mc:Fallback>
      <p:transition spd="slow" advTm="3000"/>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5" name="图片 10" descr=""/>
          <p:cNvPicPr/>
          <p:nvPr/>
        </p:nvPicPr>
        <p:blipFill>
          <a:blip r:embed="rId1"/>
          <a:stretch/>
        </p:blipFill>
        <p:spPr>
          <a:xfrm>
            <a:off x="0" y="0"/>
            <a:ext cx="12191760" cy="6857640"/>
          </a:xfrm>
          <a:prstGeom prst="rect">
            <a:avLst/>
          </a:prstGeom>
          <a:ln>
            <a:noFill/>
          </a:ln>
        </p:spPr>
      </p:pic>
      <p:sp>
        <p:nvSpPr>
          <p:cNvPr id="586" name="CustomShape 1"/>
          <p:cNvSpPr/>
          <p:nvPr/>
        </p:nvSpPr>
        <p:spPr>
          <a:xfrm>
            <a:off x="0" y="1647720"/>
            <a:ext cx="12191760" cy="2504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等线"/>
              </a:rPr>
              <a:t>Research Background and Current Situation </a:t>
            </a:r>
            <a:br/>
            <a:endParaRPr b="0" lang="en-US" sz="1800" spc="-1" strike="noStrike">
              <a:latin typeface="Arial"/>
            </a:endParaRPr>
          </a:p>
        </p:txBody>
      </p:sp>
      <p:sp>
        <p:nvSpPr>
          <p:cNvPr id="587" name="CustomShape 2"/>
          <p:cNvSpPr/>
          <p:nvPr/>
        </p:nvSpPr>
        <p:spPr>
          <a:xfrm>
            <a:off x="5600520" y="2320200"/>
            <a:ext cx="3151440" cy="7606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en-US" sz="4400" spc="-1" strike="noStrike">
                <a:solidFill>
                  <a:srgbClr val="a31c2d"/>
                </a:solidFill>
                <a:latin typeface="思源黑体 CN Heavy"/>
                <a:ea typeface="思源黑体 CN Heavy"/>
              </a:rPr>
              <a:t>5.</a:t>
            </a:r>
            <a:r>
              <a:rPr b="1" lang="zh-CN" sz="4400" spc="-1" strike="noStrike">
                <a:solidFill>
                  <a:srgbClr val="a31c2d"/>
                </a:solidFill>
                <a:latin typeface="思源黑体 CN Heavy"/>
                <a:ea typeface="思源黑体 CN Heavy"/>
              </a:rPr>
              <a:t>进度安排</a:t>
            </a:r>
            <a:endParaRPr b="0" lang="en-US" sz="4400" spc="-1" strike="noStrike">
              <a:latin typeface="Arial"/>
            </a:endParaRPr>
          </a:p>
        </p:txBody>
      </p:sp>
      <p:sp>
        <p:nvSpPr>
          <p:cNvPr id="588" name="CustomShape 3"/>
          <p:cNvSpPr/>
          <p:nvPr/>
        </p:nvSpPr>
        <p:spPr>
          <a:xfrm>
            <a:off x="2106720" y="2063880"/>
            <a:ext cx="1737000" cy="1737000"/>
          </a:xfrm>
          <a:prstGeom prst="ellipse">
            <a:avLst/>
          </a:prstGeom>
          <a:solidFill>
            <a:srgbClr val="a31c2d"/>
          </a:solidFill>
          <a:ln>
            <a:noFill/>
          </a:ln>
        </p:spPr>
        <p:style>
          <a:lnRef idx="2">
            <a:schemeClr val="accent1">
              <a:shade val="50000"/>
            </a:schemeClr>
          </a:lnRef>
          <a:fillRef idx="1">
            <a:schemeClr val="accent1"/>
          </a:fillRef>
          <a:effectRef idx="0">
            <a:schemeClr val="accent1"/>
          </a:effectRef>
          <a:fontRef idx="minor"/>
        </p:style>
      </p:sp>
      <p:pic>
        <p:nvPicPr>
          <p:cNvPr id="589" name="Picture 2" descr="https://timgsa.baidu.com/timg?image&amp;quality=80&amp;size=b9999_10000&amp;sec=1552208300381&amp;di=9372a8231a7bff11bf6ee017d74ac619&amp;imgtype=0&amp;src=http%3A%2F%2Fimg.yanj.cn%2Fstore%2Fgoods%2F5795%2F5795_ea0edaf4095099faa55fba74bcfc1659.jpg_max.jpg"/>
          <p:cNvPicPr/>
          <p:nvPr/>
        </p:nvPicPr>
        <p:blipFill>
          <a:blip r:embed="rId2"/>
          <a:srcRect l="23734" t="0" r="24667" b="0"/>
          <a:stretch/>
        </p:blipFill>
        <p:spPr>
          <a:xfrm>
            <a:off x="2235600" y="2143440"/>
            <a:ext cx="1459800" cy="1587960"/>
          </a:xfrm>
          <a:prstGeom prst="rect">
            <a:avLst/>
          </a:prstGeom>
          <a:ln>
            <a:noFill/>
          </a:ln>
        </p:spPr>
      </p:pic>
      <p:sp>
        <p:nvSpPr>
          <p:cNvPr id="590" name="CustomShape 4"/>
          <p:cNvSpPr/>
          <p:nvPr/>
        </p:nvSpPr>
        <p:spPr>
          <a:xfrm>
            <a:off x="5714280" y="3244320"/>
            <a:ext cx="6095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333333"/>
                </a:solidFill>
                <a:latin typeface="思源黑体 CN Normal"/>
                <a:ea typeface="思源黑体 CN Normal"/>
              </a:rPr>
              <a:t>Paper summary and thanks</a:t>
            </a:r>
            <a:endParaRPr b="0" lang="en-US" sz="1800" spc="-1" strike="noStrike">
              <a:latin typeface="Arial"/>
            </a:endParaRPr>
          </a:p>
        </p:txBody>
      </p:sp>
    </p:spTree>
  </p:cSld>
  <mc:AlternateContent>
    <mc:Choice Requires="p14">
      <p:transition spd="slow" advTm="3000" p14:dur="1250"/>
    </mc:Choice>
    <mc:Fallback>
      <p:transition spd="slow" advTm="3000"/>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0" y="1615320"/>
            <a:ext cx="7935480" cy="678240"/>
          </a:xfrm>
          <a:prstGeom prst="rect">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p:style>
      </p:sp>
      <p:pic>
        <p:nvPicPr>
          <p:cNvPr id="592" name="图片 39" descr=""/>
          <p:cNvPicPr/>
          <p:nvPr/>
        </p:nvPicPr>
        <p:blipFill>
          <a:blip r:embed="rId1"/>
          <a:stretch/>
        </p:blipFill>
        <p:spPr>
          <a:xfrm>
            <a:off x="7928280" y="0"/>
            <a:ext cx="4263120" cy="6857640"/>
          </a:xfrm>
          <a:prstGeom prst="rect">
            <a:avLst/>
          </a:prstGeom>
          <a:ln>
            <a:noFill/>
          </a:ln>
        </p:spPr>
      </p:pic>
      <p:sp>
        <p:nvSpPr>
          <p:cNvPr id="593" name="CustomShape 2"/>
          <p:cNvSpPr/>
          <p:nvPr/>
        </p:nvSpPr>
        <p:spPr>
          <a:xfrm>
            <a:off x="415080" y="503280"/>
            <a:ext cx="419724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ln>
        </p:spPr>
        <p:style>
          <a:lnRef idx="2">
            <a:schemeClr val="accent1">
              <a:shade val="50000"/>
            </a:schemeClr>
          </a:lnRef>
          <a:fillRef idx="1">
            <a:schemeClr val="accent1"/>
          </a:fillRef>
          <a:effectRef idx="0">
            <a:schemeClr val="accent1"/>
          </a:effectRef>
          <a:fontRef idx="minor"/>
        </p:style>
      </p:sp>
      <p:pic>
        <p:nvPicPr>
          <p:cNvPr id="594" name="图片 41" descr=""/>
          <p:cNvPicPr/>
          <p:nvPr/>
        </p:nvPicPr>
        <p:blipFill>
          <a:blip r:embed="rId2"/>
          <a:stretch/>
        </p:blipFill>
        <p:spPr>
          <a:xfrm>
            <a:off x="842040" y="569520"/>
            <a:ext cx="617760" cy="617760"/>
          </a:xfrm>
          <a:prstGeom prst="rect">
            <a:avLst/>
          </a:prstGeom>
          <a:ln>
            <a:noFill/>
          </a:ln>
        </p:spPr>
      </p:pic>
      <p:sp>
        <p:nvSpPr>
          <p:cNvPr id="595" name="CustomShape 3"/>
          <p:cNvSpPr/>
          <p:nvPr/>
        </p:nvSpPr>
        <p:spPr>
          <a:xfrm>
            <a:off x="1572480" y="657720"/>
            <a:ext cx="278604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4.1  </a:t>
            </a:r>
            <a:r>
              <a:rPr b="1" lang="zh-CN" sz="2400" spc="-1" strike="noStrike">
                <a:solidFill>
                  <a:srgbClr val="ffffff"/>
                </a:solidFill>
                <a:latin typeface="思源黑体 CN Normal"/>
                <a:ea typeface="思源黑体 CN Normal"/>
              </a:rPr>
              <a:t>进度安排</a:t>
            </a:r>
            <a:endParaRPr b="0" lang="en-US" sz="2400" spc="-1" strike="noStrike">
              <a:latin typeface="Arial"/>
            </a:endParaRPr>
          </a:p>
        </p:txBody>
      </p:sp>
      <p:sp>
        <p:nvSpPr>
          <p:cNvPr id="596" name="CustomShape 4"/>
          <p:cNvSpPr/>
          <p:nvPr/>
        </p:nvSpPr>
        <p:spPr>
          <a:xfrm>
            <a:off x="0" y="2902680"/>
            <a:ext cx="7935480" cy="678240"/>
          </a:xfrm>
          <a:prstGeom prst="rect">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p:style>
      </p:sp>
      <p:sp>
        <p:nvSpPr>
          <p:cNvPr id="597" name="CustomShape 5"/>
          <p:cNvSpPr/>
          <p:nvPr/>
        </p:nvSpPr>
        <p:spPr>
          <a:xfrm>
            <a:off x="-60480" y="4296960"/>
            <a:ext cx="7935480" cy="678240"/>
          </a:xfrm>
          <a:prstGeom prst="rect">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p:style>
      </p:sp>
      <p:sp>
        <p:nvSpPr>
          <p:cNvPr id="598" name="CustomShape 6"/>
          <p:cNvSpPr/>
          <p:nvPr/>
        </p:nvSpPr>
        <p:spPr>
          <a:xfrm>
            <a:off x="625320" y="1752840"/>
            <a:ext cx="731988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zh-CN" sz="1200" spc="-1" strike="noStrike">
                <a:solidFill>
                  <a:srgbClr val="c00000"/>
                </a:solidFill>
                <a:latin typeface="思源黑体 CN Normal"/>
                <a:ea typeface="思源黑体 CN Normal"/>
              </a:rPr>
              <a:t>研究调研阶段（</a:t>
            </a:r>
            <a:r>
              <a:rPr b="0" lang="en-US" sz="1200" spc="-1" strike="noStrike">
                <a:solidFill>
                  <a:srgbClr val="c00000"/>
                </a:solidFill>
                <a:latin typeface="思源黑体 CN Normal"/>
                <a:ea typeface="思源黑体 CN Normal"/>
              </a:rPr>
              <a:t>2022.10.15-2022.10.31</a:t>
            </a:r>
            <a:r>
              <a:rPr b="0" lang="zh-CN" sz="1200" spc="-1" strike="noStrike">
                <a:solidFill>
                  <a:srgbClr val="c00000"/>
                </a:solidFill>
                <a:latin typeface="思源黑体 CN Normal"/>
                <a:ea typeface="思源黑体 CN Normal"/>
              </a:rPr>
              <a:t>）</a:t>
            </a:r>
            <a:endParaRPr b="0" lang="en-US" sz="1200" spc="-1" strike="noStrike">
              <a:latin typeface="Arial"/>
            </a:endParaRPr>
          </a:p>
          <a:p>
            <a:pPr>
              <a:lnSpc>
                <a:spcPct val="100000"/>
              </a:lnSpc>
            </a:pPr>
            <a:r>
              <a:rPr b="0" lang="zh-CN" sz="1200" spc="-1" strike="noStrike">
                <a:solidFill>
                  <a:srgbClr val="000000"/>
                </a:solidFill>
                <a:latin typeface="思源黑体 CN Normal"/>
                <a:ea typeface="思源黑体 CN Normal"/>
              </a:rPr>
              <a:t>进行行业内相关研究进展的调研和学习工作，确定好后续研究实现的具体方向和实施方案。</a:t>
            </a:r>
            <a:endParaRPr b="0" lang="en-US" sz="1200" spc="-1" strike="noStrike">
              <a:latin typeface="Arial"/>
            </a:endParaRPr>
          </a:p>
        </p:txBody>
      </p:sp>
      <p:sp>
        <p:nvSpPr>
          <p:cNvPr id="599" name="CustomShape 7"/>
          <p:cNvSpPr/>
          <p:nvPr/>
        </p:nvSpPr>
        <p:spPr>
          <a:xfrm>
            <a:off x="625320" y="2367360"/>
            <a:ext cx="740736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zh-CN" sz="1200" spc="-1" strike="noStrike">
                <a:solidFill>
                  <a:srgbClr val="c00000"/>
                </a:solidFill>
                <a:latin typeface="思源黑体 CN Normal"/>
                <a:ea typeface="思源黑体 CN Normal"/>
              </a:rPr>
              <a:t>离线开发调试阶段（</a:t>
            </a:r>
            <a:r>
              <a:rPr b="0" lang="en-US" sz="1200" spc="-1" strike="noStrike">
                <a:solidFill>
                  <a:srgbClr val="c00000"/>
                </a:solidFill>
                <a:latin typeface="思源黑体 CN Normal"/>
                <a:ea typeface="思源黑体 CN Normal"/>
              </a:rPr>
              <a:t>2022.11.1-2022.12.31</a:t>
            </a:r>
            <a:r>
              <a:rPr b="0" lang="zh-CN" sz="1200" spc="-1" strike="noStrike">
                <a:solidFill>
                  <a:srgbClr val="c00000"/>
                </a:solidFill>
                <a:latin typeface="思源黑体 CN Normal"/>
                <a:ea typeface="思源黑体 CN Normal"/>
              </a:rPr>
              <a:t>）</a:t>
            </a:r>
            <a:endParaRPr b="0" lang="en-US" sz="1200" spc="-1" strike="noStrike">
              <a:latin typeface="Arial"/>
            </a:endParaRPr>
          </a:p>
          <a:p>
            <a:pPr>
              <a:lnSpc>
                <a:spcPct val="100000"/>
              </a:lnSpc>
            </a:pPr>
            <a:r>
              <a:rPr b="0" lang="zh-CN" sz="1200" spc="-1" strike="noStrike">
                <a:solidFill>
                  <a:srgbClr val="000000"/>
                </a:solidFill>
                <a:latin typeface="思源黑体 CN Normal"/>
                <a:ea typeface="思源黑体 CN Normal"/>
              </a:rPr>
              <a:t>收集相关数据，开发模型代码，模型离线训练调试，找到最优模型，完成基本功能。</a:t>
            </a:r>
            <a:endParaRPr b="0" lang="en-US" sz="1200" spc="-1" strike="noStrike">
              <a:latin typeface="Arial"/>
            </a:endParaRPr>
          </a:p>
        </p:txBody>
      </p:sp>
      <p:sp>
        <p:nvSpPr>
          <p:cNvPr id="600" name="CustomShape 8"/>
          <p:cNvSpPr/>
          <p:nvPr/>
        </p:nvSpPr>
        <p:spPr>
          <a:xfrm>
            <a:off x="625320" y="3011400"/>
            <a:ext cx="7319880" cy="4554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zh-CN" sz="1200" spc="-1" strike="noStrike">
                <a:solidFill>
                  <a:srgbClr val="c00000"/>
                </a:solidFill>
                <a:latin typeface="思源黑体 CN Normal"/>
                <a:ea typeface="思源黑体 CN Normal"/>
              </a:rPr>
              <a:t>在线部署调试阶段（</a:t>
            </a:r>
            <a:r>
              <a:rPr b="0" lang="en-US" sz="1200" spc="-1" strike="noStrike">
                <a:solidFill>
                  <a:srgbClr val="c00000"/>
                </a:solidFill>
                <a:latin typeface="思源黑体 CN Normal"/>
                <a:ea typeface="思源黑体 CN Normal"/>
              </a:rPr>
              <a:t>2023.1.1-2023.2.1</a:t>
            </a:r>
            <a:r>
              <a:rPr b="0" lang="zh-CN" sz="1200" spc="-1" strike="noStrike">
                <a:solidFill>
                  <a:srgbClr val="c00000"/>
                </a:solidFill>
                <a:latin typeface="思源黑体 CN Normal"/>
                <a:ea typeface="思源黑体 CN Normal"/>
              </a:rPr>
              <a:t>）</a:t>
            </a:r>
            <a:endParaRPr b="0" lang="en-US" sz="1200" spc="-1" strike="noStrike">
              <a:latin typeface="Arial"/>
            </a:endParaRPr>
          </a:p>
          <a:p>
            <a:pPr algn="just">
              <a:lnSpc>
                <a:spcPct val="100000"/>
              </a:lnSpc>
            </a:pPr>
            <a:r>
              <a:rPr b="0" lang="zh-CN" sz="1200" spc="-1" strike="noStrike">
                <a:solidFill>
                  <a:srgbClr val="000000"/>
                </a:solidFill>
                <a:latin typeface="思源黑体 CN Normal"/>
                <a:ea typeface="思源黑体 CN Normal"/>
              </a:rPr>
              <a:t>和学长们请教沟通，完成服务接口代码开发，进行线上调试，跑通线上业务逻辑。</a:t>
            </a:r>
            <a:endParaRPr b="0" lang="en-US" sz="1200" spc="-1" strike="noStrike">
              <a:latin typeface="Arial"/>
            </a:endParaRPr>
          </a:p>
        </p:txBody>
      </p:sp>
      <p:sp>
        <p:nvSpPr>
          <p:cNvPr id="601" name="CustomShape 9"/>
          <p:cNvSpPr/>
          <p:nvPr/>
        </p:nvSpPr>
        <p:spPr>
          <a:xfrm>
            <a:off x="625320" y="3708360"/>
            <a:ext cx="6844680" cy="4554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zh-CN" sz="1200" spc="-1" strike="noStrike">
                <a:solidFill>
                  <a:srgbClr val="c00000"/>
                </a:solidFill>
                <a:latin typeface="思源黑体 CN Normal"/>
                <a:ea typeface="思源黑体 CN Normal"/>
              </a:rPr>
              <a:t>论文初稿阶段（</a:t>
            </a:r>
            <a:r>
              <a:rPr b="0" lang="en-US" sz="1200" spc="-1" strike="noStrike">
                <a:solidFill>
                  <a:srgbClr val="c00000"/>
                </a:solidFill>
                <a:latin typeface="思源黑体 CN Normal"/>
                <a:ea typeface="思源黑体 CN Normal"/>
              </a:rPr>
              <a:t>2023.2.1-2023.3.1</a:t>
            </a:r>
            <a:r>
              <a:rPr b="0" lang="zh-CN" sz="1200" spc="-1" strike="noStrike">
                <a:solidFill>
                  <a:srgbClr val="c00000"/>
                </a:solidFill>
                <a:latin typeface="思源黑体 CN Normal"/>
                <a:ea typeface="思源黑体 CN Normal"/>
              </a:rPr>
              <a:t>）</a:t>
            </a:r>
            <a:endParaRPr b="0" lang="en-US" sz="1200" spc="-1" strike="noStrike">
              <a:latin typeface="Arial"/>
            </a:endParaRPr>
          </a:p>
          <a:p>
            <a:pPr algn="just">
              <a:lnSpc>
                <a:spcPct val="100000"/>
              </a:lnSpc>
            </a:pPr>
            <a:r>
              <a:rPr b="0" lang="zh-CN" sz="1200" spc="-1" strike="noStrike">
                <a:solidFill>
                  <a:srgbClr val="000000"/>
                </a:solidFill>
                <a:latin typeface="思源黑体 CN Normal"/>
                <a:ea typeface="思源黑体 CN Normal"/>
              </a:rPr>
              <a:t>撰写毕业论文初稿，调试线上服务参数，进行性能优化。</a:t>
            </a:r>
            <a:endParaRPr b="0" lang="en-US" sz="1200" spc="-1" strike="noStrike">
              <a:latin typeface="Arial"/>
            </a:endParaRPr>
          </a:p>
        </p:txBody>
      </p:sp>
      <p:sp>
        <p:nvSpPr>
          <p:cNvPr id="602" name="CustomShape 10"/>
          <p:cNvSpPr/>
          <p:nvPr/>
        </p:nvSpPr>
        <p:spPr>
          <a:xfrm>
            <a:off x="-33840" y="5649120"/>
            <a:ext cx="7935480" cy="678240"/>
          </a:xfrm>
          <a:prstGeom prst="rect">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p:style>
      </p:sp>
      <p:sp>
        <p:nvSpPr>
          <p:cNvPr id="603" name="CustomShape 11"/>
          <p:cNvSpPr/>
          <p:nvPr/>
        </p:nvSpPr>
        <p:spPr>
          <a:xfrm>
            <a:off x="625320" y="4405680"/>
            <a:ext cx="6095520" cy="4554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zh-CN" sz="1200" spc="-1" strike="noStrike">
                <a:solidFill>
                  <a:srgbClr val="c00000"/>
                </a:solidFill>
                <a:latin typeface="思源黑体 CN Normal"/>
                <a:ea typeface="思源黑体 CN Normal"/>
              </a:rPr>
              <a:t>论文终稿阶段（</a:t>
            </a:r>
            <a:r>
              <a:rPr b="0" lang="en-US" sz="1200" spc="-1" strike="noStrike">
                <a:solidFill>
                  <a:srgbClr val="c00000"/>
                </a:solidFill>
                <a:latin typeface="思源黑体 CN Normal"/>
                <a:ea typeface="思源黑体 CN Normal"/>
              </a:rPr>
              <a:t>2023.3.1-2023.4.15</a:t>
            </a:r>
            <a:r>
              <a:rPr b="0" lang="zh-CN" sz="1200" spc="-1" strike="noStrike">
                <a:solidFill>
                  <a:srgbClr val="c00000"/>
                </a:solidFill>
                <a:latin typeface="思源黑体 CN Normal"/>
                <a:ea typeface="思源黑体 CN Normal"/>
              </a:rPr>
              <a:t>）</a:t>
            </a:r>
            <a:endParaRPr b="0" lang="en-US" sz="1200" spc="-1" strike="noStrike">
              <a:latin typeface="Arial"/>
            </a:endParaRPr>
          </a:p>
          <a:p>
            <a:pPr algn="just">
              <a:lnSpc>
                <a:spcPct val="100000"/>
              </a:lnSpc>
            </a:pPr>
            <a:r>
              <a:rPr b="0" lang="zh-CN" sz="1200" spc="-1" strike="noStrike">
                <a:solidFill>
                  <a:srgbClr val="000000"/>
                </a:solidFill>
                <a:latin typeface="思源黑体 CN Normal"/>
                <a:ea typeface="思源黑体 CN Normal"/>
              </a:rPr>
              <a:t>撰写毕业论文终稿。</a:t>
            </a:r>
            <a:endParaRPr b="0" lang="en-US" sz="1200" spc="-1" strike="noStrike">
              <a:latin typeface="Arial"/>
            </a:endParaRPr>
          </a:p>
        </p:txBody>
      </p:sp>
      <p:sp>
        <p:nvSpPr>
          <p:cNvPr id="604" name="CustomShape 12"/>
          <p:cNvSpPr/>
          <p:nvPr/>
        </p:nvSpPr>
        <p:spPr>
          <a:xfrm>
            <a:off x="625320" y="5078880"/>
            <a:ext cx="6095520" cy="45540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zh-CN" sz="1200" spc="-1" strike="noStrike">
                <a:solidFill>
                  <a:srgbClr val="c00000"/>
                </a:solidFill>
                <a:latin typeface="思源黑体 CN Normal"/>
                <a:ea typeface="思源黑体 CN Normal"/>
              </a:rPr>
              <a:t>论文答辩阶段（</a:t>
            </a:r>
            <a:r>
              <a:rPr b="0" lang="en-US" sz="1200" spc="-1" strike="noStrike">
                <a:solidFill>
                  <a:srgbClr val="c00000"/>
                </a:solidFill>
                <a:latin typeface="思源黑体 CN Normal"/>
                <a:ea typeface="思源黑体 CN Normal"/>
              </a:rPr>
              <a:t>2023.4.15-2023.5.15</a:t>
            </a:r>
            <a:r>
              <a:rPr b="0" lang="zh-CN" sz="1200" spc="-1" strike="noStrike">
                <a:solidFill>
                  <a:srgbClr val="c00000"/>
                </a:solidFill>
                <a:latin typeface="思源黑体 CN Normal"/>
                <a:ea typeface="思源黑体 CN Normal"/>
              </a:rPr>
              <a:t>）</a:t>
            </a:r>
            <a:endParaRPr b="0" lang="en-US" sz="1200" spc="-1" strike="noStrike">
              <a:latin typeface="Arial"/>
            </a:endParaRPr>
          </a:p>
          <a:p>
            <a:pPr algn="just">
              <a:lnSpc>
                <a:spcPct val="100000"/>
              </a:lnSpc>
            </a:pPr>
            <a:r>
              <a:rPr b="0" lang="zh-CN" sz="1200" spc="-1" strike="noStrike">
                <a:solidFill>
                  <a:srgbClr val="000000"/>
                </a:solidFill>
                <a:latin typeface="思源黑体 CN Normal"/>
                <a:ea typeface="思源黑体 CN Normal"/>
              </a:rPr>
              <a:t>准备毕业设计论文答辩材料，总结毕业设计中出现的问题，思考优化方向。</a:t>
            </a:r>
            <a:endParaRPr b="0" lang="en-US" sz="1200" spc="-1" strike="noStrike">
              <a:latin typeface="Arial"/>
            </a:endParaRPr>
          </a:p>
        </p:txBody>
      </p:sp>
    </p:spTree>
  </p:cSld>
  <mc:AlternateContent>
    <mc:Choice Requires="p14">
      <p:transition spd="slow" advTm="3000" p14:dur="1250"/>
    </mc:Choice>
    <mc:Fallback>
      <p:transition spd="slow" advTm="3000"/>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CustomShape 1"/>
          <p:cNvSpPr/>
          <p:nvPr/>
        </p:nvSpPr>
        <p:spPr>
          <a:xfrm>
            <a:off x="0" y="2301840"/>
            <a:ext cx="12191760" cy="2960640"/>
          </a:xfrm>
          <a:prstGeom prst="rect">
            <a:avLst/>
          </a:prstGeom>
          <a:solidFill>
            <a:srgbClr val="d23c4b"/>
          </a:solidFill>
          <a:ln>
            <a:solidFill>
              <a:srgbClr val="d23c4b"/>
            </a:solidFill>
          </a:ln>
        </p:spPr>
        <p:style>
          <a:lnRef idx="2">
            <a:schemeClr val="accent1">
              <a:shade val="50000"/>
            </a:schemeClr>
          </a:lnRef>
          <a:fillRef idx="1">
            <a:schemeClr val="accent1"/>
          </a:fillRef>
          <a:effectRef idx="0">
            <a:schemeClr val="accent1"/>
          </a:effectRef>
          <a:fontRef idx="minor"/>
        </p:style>
      </p:sp>
      <p:sp>
        <p:nvSpPr>
          <p:cNvPr id="606" name="CustomShape 2"/>
          <p:cNvSpPr/>
          <p:nvPr/>
        </p:nvSpPr>
        <p:spPr>
          <a:xfrm>
            <a:off x="3607200" y="2958120"/>
            <a:ext cx="5668560" cy="13093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zh-CN" sz="8000" spc="-1" strike="noStrike">
                <a:solidFill>
                  <a:srgbClr val="ffffff"/>
                </a:solidFill>
                <a:latin typeface="思源黑体 CN Normal"/>
                <a:ea typeface="思源黑体 CN Normal"/>
              </a:rPr>
              <a:t>感谢聆听！</a:t>
            </a:r>
            <a:endParaRPr b="0" lang="en-US" sz="8000" spc="-1" strike="noStrike">
              <a:latin typeface="Arial"/>
            </a:endParaRPr>
          </a:p>
        </p:txBody>
      </p:sp>
      <p:pic>
        <p:nvPicPr>
          <p:cNvPr id="607" name="图片 5" descr=""/>
          <p:cNvPicPr/>
          <p:nvPr/>
        </p:nvPicPr>
        <p:blipFill>
          <a:blip r:embed="rId1"/>
          <a:stretch/>
        </p:blipFill>
        <p:spPr>
          <a:xfrm>
            <a:off x="4316400" y="645840"/>
            <a:ext cx="3258000" cy="1002240"/>
          </a:xfrm>
          <a:prstGeom prst="rect">
            <a:avLst/>
          </a:prstGeom>
          <a:ln>
            <a:noFill/>
          </a:ln>
        </p:spPr>
      </p:pic>
    </p:spTree>
  </p:cSld>
  <mc:AlternateContent>
    <mc:Choice Requires="p14">
      <p:transition spd="slow" advTm="3000" p14:dur="1250"/>
    </mc:Choice>
    <mc:Fallback>
      <p:transition spd="slow" advTm="3000"/>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rot="5400000">
            <a:off x="-381960" y="381960"/>
            <a:ext cx="6860160" cy="6095520"/>
          </a:xfrm>
          <a:prstGeom prst="flowChartManualInput">
            <a:avLst/>
          </a:prstGeom>
          <a:blipFill rotWithShape="0">
            <a:blip r:embed="rId1"/>
            <a:stretch>
              <a:fillRect/>
            </a:stretch>
          </a:blipFill>
          <a:ln>
            <a:noFill/>
          </a:ln>
        </p:spPr>
        <p:style>
          <a:lnRef idx="0"/>
          <a:fillRef idx="0"/>
          <a:effectRef idx="0"/>
          <a:fontRef idx="minor"/>
        </p:style>
      </p:sp>
      <p:sp>
        <p:nvSpPr>
          <p:cNvPr id="224" name="CustomShape 2"/>
          <p:cNvSpPr/>
          <p:nvPr/>
        </p:nvSpPr>
        <p:spPr>
          <a:xfrm>
            <a:off x="1251720" y="1868400"/>
            <a:ext cx="2332800" cy="5169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2800" spc="-1" strike="noStrike">
                <a:solidFill>
                  <a:srgbClr val="ffffff"/>
                </a:solidFill>
                <a:latin typeface="思源黑体 CN Heavy"/>
                <a:ea typeface="思源黑体 CN Heavy"/>
              </a:rPr>
              <a:t>CONTENTS</a:t>
            </a:r>
            <a:endParaRPr b="0" lang="en-US" sz="2800" spc="-1" strike="noStrike">
              <a:latin typeface="Arial"/>
            </a:endParaRPr>
          </a:p>
        </p:txBody>
      </p:sp>
      <p:grpSp>
        <p:nvGrpSpPr>
          <p:cNvPr id="225" name="Group 3"/>
          <p:cNvGrpSpPr/>
          <p:nvPr/>
        </p:nvGrpSpPr>
        <p:grpSpPr>
          <a:xfrm>
            <a:off x="5871240" y="1586880"/>
            <a:ext cx="3234600" cy="577800"/>
            <a:chOff x="5871240" y="1586880"/>
            <a:chExt cx="3234600" cy="577800"/>
          </a:xfrm>
        </p:grpSpPr>
        <p:grpSp>
          <p:nvGrpSpPr>
            <p:cNvPr id="226" name="Group 4"/>
            <p:cNvGrpSpPr/>
            <p:nvPr/>
          </p:nvGrpSpPr>
          <p:grpSpPr>
            <a:xfrm>
              <a:off x="5871240" y="1586880"/>
              <a:ext cx="3234600" cy="577800"/>
              <a:chOff x="5871240" y="1586880"/>
              <a:chExt cx="3234600" cy="577800"/>
            </a:xfrm>
          </p:grpSpPr>
          <p:sp>
            <p:nvSpPr>
              <p:cNvPr id="227" name="CustomShape 5"/>
              <p:cNvSpPr/>
              <p:nvPr/>
            </p:nvSpPr>
            <p:spPr>
              <a:xfrm>
                <a:off x="5871240" y="1586880"/>
                <a:ext cx="1020240" cy="5778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3200" spc="-1" strike="noStrike">
                    <a:solidFill>
                      <a:srgbClr val="a31c2d"/>
                    </a:solidFill>
                    <a:latin typeface="思源黑体 CN Bold"/>
                    <a:ea typeface="思源黑体 CN Bold"/>
                  </a:rPr>
                  <a:t>01</a:t>
                </a:r>
                <a:endParaRPr b="0" lang="en-US" sz="3200" spc="-1" strike="noStrike">
                  <a:latin typeface="Arial"/>
                </a:endParaRPr>
              </a:p>
            </p:txBody>
          </p:sp>
          <p:sp>
            <p:nvSpPr>
              <p:cNvPr id="228" name="CustomShape 6"/>
              <p:cNvSpPr/>
              <p:nvPr/>
            </p:nvSpPr>
            <p:spPr>
              <a:xfrm>
                <a:off x="6791040" y="1637640"/>
                <a:ext cx="23148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zh-CN" sz="2400" spc="-1" strike="noStrike">
                    <a:solidFill>
                      <a:srgbClr val="000000"/>
                    </a:solidFill>
                    <a:latin typeface="思源黑体 CN Bold"/>
                    <a:ea typeface="思源黑体 CN Bold"/>
                  </a:rPr>
                  <a:t>研究背景与现状</a:t>
                </a:r>
                <a:endParaRPr b="0" lang="en-US" sz="2400" spc="-1" strike="noStrike">
                  <a:latin typeface="Arial"/>
                </a:endParaRPr>
              </a:p>
            </p:txBody>
          </p:sp>
        </p:grpSp>
        <p:sp>
          <p:nvSpPr>
            <p:cNvPr id="229" name="Line 7"/>
            <p:cNvSpPr/>
            <p:nvPr/>
          </p:nvSpPr>
          <p:spPr>
            <a:xfrm>
              <a:off x="6729480" y="1669320"/>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p:style>
        </p:sp>
      </p:grpSp>
      <p:grpSp>
        <p:nvGrpSpPr>
          <p:cNvPr id="230" name="Group 8"/>
          <p:cNvGrpSpPr/>
          <p:nvPr/>
        </p:nvGrpSpPr>
        <p:grpSpPr>
          <a:xfrm>
            <a:off x="6045120" y="2593440"/>
            <a:ext cx="2899800" cy="577800"/>
            <a:chOff x="6045120" y="2593440"/>
            <a:chExt cx="2899800" cy="577800"/>
          </a:xfrm>
        </p:grpSpPr>
        <p:grpSp>
          <p:nvGrpSpPr>
            <p:cNvPr id="231" name="Group 9"/>
            <p:cNvGrpSpPr/>
            <p:nvPr/>
          </p:nvGrpSpPr>
          <p:grpSpPr>
            <a:xfrm>
              <a:off x="6045120" y="2593440"/>
              <a:ext cx="2899800" cy="577800"/>
              <a:chOff x="6045120" y="2593440"/>
              <a:chExt cx="2899800" cy="577800"/>
            </a:xfrm>
          </p:grpSpPr>
          <p:sp>
            <p:nvSpPr>
              <p:cNvPr id="232" name="CustomShape 10"/>
              <p:cNvSpPr/>
              <p:nvPr/>
            </p:nvSpPr>
            <p:spPr>
              <a:xfrm>
                <a:off x="6045120" y="2593440"/>
                <a:ext cx="1020240" cy="5778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3200" spc="-1" strike="noStrike">
                    <a:solidFill>
                      <a:srgbClr val="a31c2d"/>
                    </a:solidFill>
                    <a:latin typeface="思源黑体 CN Bold"/>
                    <a:ea typeface="思源黑体 CN Bold"/>
                  </a:rPr>
                  <a:t>02</a:t>
                </a:r>
                <a:endParaRPr b="0" lang="en-US" sz="3200" spc="-1" strike="noStrike">
                  <a:latin typeface="Arial"/>
                </a:endParaRPr>
              </a:p>
            </p:txBody>
          </p:sp>
          <p:sp>
            <p:nvSpPr>
              <p:cNvPr id="233" name="CustomShape 11"/>
              <p:cNvSpPr/>
              <p:nvPr/>
            </p:nvSpPr>
            <p:spPr>
              <a:xfrm>
                <a:off x="6935040" y="2644200"/>
                <a:ext cx="200988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zh-CN" sz="2400" spc="-1" strike="noStrike">
                    <a:solidFill>
                      <a:srgbClr val="000000"/>
                    </a:solidFill>
                    <a:latin typeface="思源黑体 CN Bold"/>
                    <a:ea typeface="思源黑体 CN Bold"/>
                  </a:rPr>
                  <a:t>具体研究方案</a:t>
                </a:r>
                <a:endParaRPr b="0" lang="en-US" sz="2400" spc="-1" strike="noStrike">
                  <a:latin typeface="Arial"/>
                </a:endParaRPr>
              </a:p>
            </p:txBody>
          </p:sp>
        </p:grpSp>
        <p:sp>
          <p:nvSpPr>
            <p:cNvPr id="234" name="Line 12"/>
            <p:cNvSpPr/>
            <p:nvPr/>
          </p:nvSpPr>
          <p:spPr>
            <a:xfrm>
              <a:off x="6903360" y="2676240"/>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p:style>
        </p:sp>
      </p:grpSp>
      <p:grpSp>
        <p:nvGrpSpPr>
          <p:cNvPr id="235" name="Group 13"/>
          <p:cNvGrpSpPr/>
          <p:nvPr/>
        </p:nvGrpSpPr>
        <p:grpSpPr>
          <a:xfrm>
            <a:off x="6249600" y="3672360"/>
            <a:ext cx="4124880" cy="577800"/>
            <a:chOff x="6249600" y="3672360"/>
            <a:chExt cx="4124880" cy="577800"/>
          </a:xfrm>
        </p:grpSpPr>
        <p:grpSp>
          <p:nvGrpSpPr>
            <p:cNvPr id="236" name="Group 14"/>
            <p:cNvGrpSpPr/>
            <p:nvPr/>
          </p:nvGrpSpPr>
          <p:grpSpPr>
            <a:xfrm>
              <a:off x="6249600" y="3672360"/>
              <a:ext cx="4124880" cy="577800"/>
              <a:chOff x="6249600" y="3672360"/>
              <a:chExt cx="4124880" cy="577800"/>
            </a:xfrm>
          </p:grpSpPr>
          <p:sp>
            <p:nvSpPr>
              <p:cNvPr id="237" name="CustomShape 15"/>
              <p:cNvSpPr/>
              <p:nvPr/>
            </p:nvSpPr>
            <p:spPr>
              <a:xfrm>
                <a:off x="6249600" y="3672360"/>
                <a:ext cx="1020240" cy="5778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3200" spc="-1" strike="noStrike">
                    <a:solidFill>
                      <a:srgbClr val="a31c2d"/>
                    </a:solidFill>
                    <a:latin typeface="思源黑体 CN Bold"/>
                    <a:ea typeface="思源黑体 CN Bold"/>
                  </a:rPr>
                  <a:t>03</a:t>
                </a:r>
                <a:endParaRPr b="0" lang="en-US" sz="3200" spc="-1" strike="noStrike">
                  <a:latin typeface="Arial"/>
                </a:endParaRPr>
              </a:p>
            </p:txBody>
          </p:sp>
          <p:sp>
            <p:nvSpPr>
              <p:cNvPr id="238" name="CustomShape 16"/>
              <p:cNvSpPr/>
              <p:nvPr/>
            </p:nvSpPr>
            <p:spPr>
              <a:xfrm>
                <a:off x="7145280" y="3723120"/>
                <a:ext cx="32292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zh-CN" sz="2400" spc="-1" strike="noStrike">
                    <a:solidFill>
                      <a:srgbClr val="000000"/>
                    </a:solidFill>
                    <a:latin typeface="思源黑体 CN Bold"/>
                    <a:ea typeface="思源黑体 CN Bold"/>
                  </a:rPr>
                  <a:t>拟解决关键问题与方法</a:t>
                </a:r>
                <a:endParaRPr b="0" lang="en-US" sz="2400" spc="-1" strike="noStrike">
                  <a:latin typeface="Arial"/>
                </a:endParaRPr>
              </a:p>
            </p:txBody>
          </p:sp>
        </p:grpSp>
        <p:sp>
          <p:nvSpPr>
            <p:cNvPr id="239" name="Line 17"/>
            <p:cNvSpPr/>
            <p:nvPr/>
          </p:nvSpPr>
          <p:spPr>
            <a:xfrm>
              <a:off x="7107840" y="3754800"/>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p:style>
        </p:sp>
      </p:grpSp>
      <p:grpSp>
        <p:nvGrpSpPr>
          <p:cNvPr id="240" name="Group 18"/>
          <p:cNvGrpSpPr/>
          <p:nvPr/>
        </p:nvGrpSpPr>
        <p:grpSpPr>
          <a:xfrm>
            <a:off x="6442560" y="4740480"/>
            <a:ext cx="2900160" cy="577800"/>
            <a:chOff x="6442560" y="4740480"/>
            <a:chExt cx="2900160" cy="577800"/>
          </a:xfrm>
        </p:grpSpPr>
        <p:grpSp>
          <p:nvGrpSpPr>
            <p:cNvPr id="241" name="Group 19"/>
            <p:cNvGrpSpPr/>
            <p:nvPr/>
          </p:nvGrpSpPr>
          <p:grpSpPr>
            <a:xfrm>
              <a:off x="6442560" y="4740480"/>
              <a:ext cx="2900160" cy="577800"/>
              <a:chOff x="6442560" y="4740480"/>
              <a:chExt cx="2900160" cy="577800"/>
            </a:xfrm>
          </p:grpSpPr>
          <p:sp>
            <p:nvSpPr>
              <p:cNvPr id="242" name="CustomShape 20"/>
              <p:cNvSpPr/>
              <p:nvPr/>
            </p:nvSpPr>
            <p:spPr>
              <a:xfrm>
                <a:off x="6442560" y="4740480"/>
                <a:ext cx="1020240" cy="5778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3200" spc="-1" strike="noStrike">
                    <a:solidFill>
                      <a:srgbClr val="a31c2d"/>
                    </a:solidFill>
                    <a:latin typeface="思源黑体 CN Bold"/>
                    <a:ea typeface="思源黑体 CN Bold"/>
                  </a:rPr>
                  <a:t>04</a:t>
                </a:r>
                <a:endParaRPr b="0" lang="en-US" sz="3200" spc="-1" strike="noStrike">
                  <a:latin typeface="Arial"/>
                </a:endParaRPr>
              </a:p>
            </p:txBody>
          </p:sp>
          <p:sp>
            <p:nvSpPr>
              <p:cNvPr id="243" name="CustomShape 21"/>
              <p:cNvSpPr/>
              <p:nvPr/>
            </p:nvSpPr>
            <p:spPr>
              <a:xfrm>
                <a:off x="7332840" y="4791600"/>
                <a:ext cx="200988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zh-CN" sz="2400" spc="-1" strike="noStrike">
                    <a:solidFill>
                      <a:srgbClr val="000000"/>
                    </a:solidFill>
                    <a:latin typeface="思源黑体 CN Bold"/>
                    <a:ea typeface="思源黑体 CN Bold"/>
                  </a:rPr>
                  <a:t>预期研究成果</a:t>
                </a:r>
                <a:endParaRPr b="0" lang="en-US" sz="2400" spc="-1" strike="noStrike">
                  <a:latin typeface="Arial"/>
                </a:endParaRPr>
              </a:p>
            </p:txBody>
          </p:sp>
        </p:grpSp>
        <p:sp>
          <p:nvSpPr>
            <p:cNvPr id="244" name="Line 22"/>
            <p:cNvSpPr/>
            <p:nvPr/>
          </p:nvSpPr>
          <p:spPr>
            <a:xfrm>
              <a:off x="7300800" y="4823280"/>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p:style>
        </p:sp>
      </p:grpSp>
      <p:grpSp>
        <p:nvGrpSpPr>
          <p:cNvPr id="245" name="Group 23"/>
          <p:cNvGrpSpPr/>
          <p:nvPr/>
        </p:nvGrpSpPr>
        <p:grpSpPr>
          <a:xfrm>
            <a:off x="6612840" y="5723280"/>
            <a:ext cx="2287800" cy="577800"/>
            <a:chOff x="6612840" y="5723280"/>
            <a:chExt cx="2287800" cy="577800"/>
          </a:xfrm>
        </p:grpSpPr>
        <p:grpSp>
          <p:nvGrpSpPr>
            <p:cNvPr id="246" name="Group 24"/>
            <p:cNvGrpSpPr/>
            <p:nvPr/>
          </p:nvGrpSpPr>
          <p:grpSpPr>
            <a:xfrm>
              <a:off x="6612840" y="5723280"/>
              <a:ext cx="2287800" cy="577800"/>
              <a:chOff x="6612840" y="5723280"/>
              <a:chExt cx="2287800" cy="577800"/>
            </a:xfrm>
          </p:grpSpPr>
          <p:sp>
            <p:nvSpPr>
              <p:cNvPr id="247" name="CustomShape 25"/>
              <p:cNvSpPr/>
              <p:nvPr/>
            </p:nvSpPr>
            <p:spPr>
              <a:xfrm>
                <a:off x="6612840" y="5723280"/>
                <a:ext cx="1020240" cy="5778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US" sz="3200" spc="-1" strike="noStrike">
                    <a:solidFill>
                      <a:srgbClr val="a31c2d"/>
                    </a:solidFill>
                    <a:latin typeface="思源黑体 CN Bold"/>
                    <a:ea typeface="思源黑体 CN Bold"/>
                  </a:rPr>
                  <a:t>05</a:t>
                </a:r>
                <a:endParaRPr b="0" lang="en-US" sz="3200" spc="-1" strike="noStrike">
                  <a:latin typeface="Arial"/>
                </a:endParaRPr>
              </a:p>
            </p:txBody>
          </p:sp>
          <p:sp>
            <p:nvSpPr>
              <p:cNvPr id="248" name="CustomShape 26"/>
              <p:cNvSpPr/>
              <p:nvPr/>
            </p:nvSpPr>
            <p:spPr>
              <a:xfrm>
                <a:off x="7500240" y="5774040"/>
                <a:ext cx="14004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zh-CN" sz="2400" spc="-1" strike="noStrike">
                    <a:solidFill>
                      <a:srgbClr val="000000"/>
                    </a:solidFill>
                    <a:latin typeface="思源黑体 CN Bold"/>
                    <a:ea typeface="思源黑体 CN Bold"/>
                  </a:rPr>
                  <a:t>进度安排</a:t>
                </a:r>
                <a:endParaRPr b="0" lang="en-US" sz="2400" spc="-1" strike="noStrike">
                  <a:latin typeface="Arial"/>
                </a:endParaRPr>
              </a:p>
            </p:txBody>
          </p:sp>
        </p:grpSp>
        <p:sp>
          <p:nvSpPr>
            <p:cNvPr id="249" name="Line 27"/>
            <p:cNvSpPr/>
            <p:nvPr/>
          </p:nvSpPr>
          <p:spPr>
            <a:xfrm>
              <a:off x="7471080" y="5806080"/>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p:style>
        </p:sp>
      </p:grpSp>
      <p:pic>
        <p:nvPicPr>
          <p:cNvPr id="250" name="图片 3" descr=""/>
          <p:cNvPicPr/>
          <p:nvPr/>
        </p:nvPicPr>
        <p:blipFill>
          <a:blip r:embed="rId2"/>
          <a:stretch/>
        </p:blipFill>
        <p:spPr>
          <a:xfrm>
            <a:off x="1630440" y="3474720"/>
            <a:ext cx="1298880" cy="1298880"/>
          </a:xfrm>
          <a:prstGeom prst="rect">
            <a:avLst/>
          </a:prstGeom>
          <a:ln>
            <a:noFill/>
          </a:ln>
        </p:spPr>
      </p:pic>
      <p:sp>
        <p:nvSpPr>
          <p:cNvPr id="251" name="CustomShape 28"/>
          <p:cNvSpPr/>
          <p:nvPr/>
        </p:nvSpPr>
        <p:spPr>
          <a:xfrm>
            <a:off x="1450440" y="3294720"/>
            <a:ext cx="1659240" cy="1659240"/>
          </a:xfrm>
          <a:prstGeom prst="ellipse">
            <a:avLst/>
          </a:prstGeom>
          <a:noFill/>
          <a:ln w="19080">
            <a:solidFill>
              <a:schemeClr val="bg1"/>
            </a:solidFill>
          </a:ln>
        </p:spPr>
        <p:style>
          <a:lnRef idx="2">
            <a:schemeClr val="accent1">
              <a:shade val="50000"/>
            </a:schemeClr>
          </a:lnRef>
          <a:fillRef idx="1">
            <a:schemeClr val="accent1"/>
          </a:fillRef>
          <a:effectRef idx="0">
            <a:schemeClr val="accent1"/>
          </a:effectRef>
          <a:fontRef idx="minor"/>
        </p:style>
      </p:sp>
      <p:pic>
        <p:nvPicPr>
          <p:cNvPr id="252" name="图片 37" descr=""/>
          <p:cNvPicPr/>
          <p:nvPr/>
        </p:nvPicPr>
        <p:blipFill>
          <a:blip r:embed="rId3"/>
          <a:stretch/>
        </p:blipFill>
        <p:spPr>
          <a:xfrm>
            <a:off x="9377640" y="355320"/>
            <a:ext cx="2394720" cy="736560"/>
          </a:xfrm>
          <a:prstGeom prst="rect">
            <a:avLst/>
          </a:prstGeom>
          <a:ln>
            <a:noFill/>
          </a:ln>
        </p:spPr>
      </p:pic>
      <p:sp>
        <p:nvSpPr>
          <p:cNvPr id="253" name="CustomShape 29"/>
          <p:cNvSpPr/>
          <p:nvPr/>
        </p:nvSpPr>
        <p:spPr>
          <a:xfrm>
            <a:off x="4837680" y="1542240"/>
            <a:ext cx="658440" cy="658440"/>
          </a:xfrm>
          <a:prstGeom prst="ellipse">
            <a:avLst/>
          </a:prstGeom>
          <a:solidFill>
            <a:srgbClr val="d23c4b"/>
          </a:solidFill>
          <a:ln w="31680">
            <a:solidFill>
              <a:schemeClr val="bg1"/>
            </a:solidFill>
          </a:ln>
        </p:spPr>
        <p:style>
          <a:lnRef idx="2">
            <a:schemeClr val="accent1">
              <a:shade val="50000"/>
            </a:schemeClr>
          </a:lnRef>
          <a:fillRef idx="1">
            <a:schemeClr val="accent1"/>
          </a:fillRef>
          <a:effectRef idx="0">
            <a:schemeClr val="accent1"/>
          </a:effectRef>
          <a:fontRef idx="minor"/>
        </p:style>
      </p:sp>
      <p:sp>
        <p:nvSpPr>
          <p:cNvPr id="254" name="CustomShape 30"/>
          <p:cNvSpPr/>
          <p:nvPr/>
        </p:nvSpPr>
        <p:spPr>
          <a:xfrm>
            <a:off x="5027040" y="2594520"/>
            <a:ext cx="658440" cy="658440"/>
          </a:xfrm>
          <a:prstGeom prst="ellipse">
            <a:avLst/>
          </a:prstGeom>
          <a:solidFill>
            <a:srgbClr val="d23c4b"/>
          </a:solidFill>
          <a:ln w="31680">
            <a:solidFill>
              <a:schemeClr val="bg1"/>
            </a:solidFill>
          </a:ln>
        </p:spPr>
        <p:style>
          <a:lnRef idx="2">
            <a:schemeClr val="accent1">
              <a:shade val="50000"/>
            </a:schemeClr>
          </a:lnRef>
          <a:fillRef idx="1">
            <a:schemeClr val="accent1"/>
          </a:fillRef>
          <a:effectRef idx="0">
            <a:schemeClr val="accent1"/>
          </a:effectRef>
          <a:fontRef idx="minor"/>
        </p:style>
      </p:sp>
      <p:sp>
        <p:nvSpPr>
          <p:cNvPr id="255" name="CustomShape 31"/>
          <p:cNvSpPr/>
          <p:nvPr/>
        </p:nvSpPr>
        <p:spPr>
          <a:xfrm>
            <a:off x="5222880" y="3678480"/>
            <a:ext cx="658440" cy="658440"/>
          </a:xfrm>
          <a:prstGeom prst="ellipse">
            <a:avLst/>
          </a:prstGeom>
          <a:solidFill>
            <a:srgbClr val="d23c4b"/>
          </a:solidFill>
          <a:ln w="31680">
            <a:solidFill>
              <a:schemeClr val="bg1"/>
            </a:solidFill>
          </a:ln>
        </p:spPr>
        <p:style>
          <a:lnRef idx="2">
            <a:schemeClr val="accent1">
              <a:shade val="50000"/>
            </a:schemeClr>
          </a:lnRef>
          <a:fillRef idx="1">
            <a:schemeClr val="accent1"/>
          </a:fillRef>
          <a:effectRef idx="0">
            <a:schemeClr val="accent1"/>
          </a:effectRef>
          <a:fontRef idx="minor"/>
        </p:style>
      </p:sp>
      <p:sp>
        <p:nvSpPr>
          <p:cNvPr id="256" name="CustomShape 32"/>
          <p:cNvSpPr/>
          <p:nvPr/>
        </p:nvSpPr>
        <p:spPr>
          <a:xfrm>
            <a:off x="5389920" y="4695120"/>
            <a:ext cx="658440" cy="658440"/>
          </a:xfrm>
          <a:prstGeom prst="ellipse">
            <a:avLst/>
          </a:prstGeom>
          <a:solidFill>
            <a:srgbClr val="d23c4b"/>
          </a:solidFill>
          <a:ln w="31680">
            <a:solidFill>
              <a:schemeClr val="bg1"/>
            </a:solidFill>
          </a:ln>
        </p:spPr>
        <p:style>
          <a:lnRef idx="2">
            <a:schemeClr val="accent1">
              <a:shade val="50000"/>
            </a:schemeClr>
          </a:lnRef>
          <a:fillRef idx="1">
            <a:schemeClr val="accent1"/>
          </a:fillRef>
          <a:effectRef idx="0">
            <a:schemeClr val="accent1"/>
          </a:effectRef>
          <a:fontRef idx="minor"/>
        </p:style>
      </p:sp>
      <p:sp>
        <p:nvSpPr>
          <p:cNvPr id="257" name="CustomShape 33"/>
          <p:cNvSpPr/>
          <p:nvPr/>
        </p:nvSpPr>
        <p:spPr>
          <a:xfrm>
            <a:off x="5568120" y="5662440"/>
            <a:ext cx="658440" cy="658440"/>
          </a:xfrm>
          <a:prstGeom prst="ellipse">
            <a:avLst/>
          </a:prstGeom>
          <a:solidFill>
            <a:srgbClr val="d23c4b"/>
          </a:solidFill>
          <a:ln w="31680">
            <a:solidFill>
              <a:schemeClr val="bg1"/>
            </a:solidFill>
          </a:ln>
        </p:spPr>
        <p:style>
          <a:lnRef idx="2">
            <a:schemeClr val="accent1">
              <a:shade val="50000"/>
            </a:schemeClr>
          </a:lnRef>
          <a:fillRef idx="1">
            <a:schemeClr val="accent1"/>
          </a:fillRef>
          <a:effectRef idx="0">
            <a:schemeClr val="accent1"/>
          </a:effectRef>
          <a:fontRef idx="minor"/>
        </p:style>
      </p:sp>
      <p:sp>
        <p:nvSpPr>
          <p:cNvPr id="258" name="CustomShape 34"/>
          <p:cNvSpPr/>
          <p:nvPr/>
        </p:nvSpPr>
        <p:spPr>
          <a:xfrm>
            <a:off x="1251720" y="837000"/>
            <a:ext cx="2332800" cy="91332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zh-CN" sz="5400" spc="-1" strike="noStrike">
                <a:solidFill>
                  <a:srgbClr val="ffffff"/>
                </a:solidFill>
                <a:latin typeface="思源黑体 CN Heavy"/>
                <a:ea typeface="思源黑体 CN Heavy"/>
              </a:rPr>
              <a:t>目    录</a:t>
            </a:r>
            <a:endParaRPr b="0" lang="en-US" sz="5400" spc="-1" strike="noStrike">
              <a:latin typeface="Arial"/>
            </a:endParaRPr>
          </a:p>
        </p:txBody>
      </p:sp>
      <p:pic>
        <p:nvPicPr>
          <p:cNvPr id="259" name="图片 53" descr=""/>
          <p:cNvPicPr/>
          <p:nvPr/>
        </p:nvPicPr>
        <p:blipFill>
          <a:blip r:embed="rId4"/>
          <a:stretch/>
        </p:blipFill>
        <p:spPr>
          <a:xfrm>
            <a:off x="4912200" y="1622880"/>
            <a:ext cx="504360" cy="504360"/>
          </a:xfrm>
          <a:prstGeom prst="rect">
            <a:avLst/>
          </a:prstGeom>
          <a:ln>
            <a:noFill/>
          </a:ln>
        </p:spPr>
      </p:pic>
      <p:pic>
        <p:nvPicPr>
          <p:cNvPr id="260" name="图片 54" descr=""/>
          <p:cNvPicPr/>
          <p:nvPr/>
        </p:nvPicPr>
        <p:blipFill>
          <a:blip r:embed="rId5"/>
          <a:stretch/>
        </p:blipFill>
        <p:spPr>
          <a:xfrm>
            <a:off x="5126040" y="2702160"/>
            <a:ext cx="504360" cy="504360"/>
          </a:xfrm>
          <a:prstGeom prst="rect">
            <a:avLst/>
          </a:prstGeom>
          <a:ln>
            <a:noFill/>
          </a:ln>
        </p:spPr>
      </p:pic>
      <p:pic>
        <p:nvPicPr>
          <p:cNvPr id="261" name="图片 55" descr=""/>
          <p:cNvPicPr/>
          <p:nvPr/>
        </p:nvPicPr>
        <p:blipFill>
          <a:blip r:embed="rId6"/>
          <a:stretch/>
        </p:blipFill>
        <p:spPr>
          <a:xfrm>
            <a:off x="5309640" y="3770640"/>
            <a:ext cx="504360" cy="504360"/>
          </a:xfrm>
          <a:prstGeom prst="rect">
            <a:avLst/>
          </a:prstGeom>
          <a:ln>
            <a:noFill/>
          </a:ln>
        </p:spPr>
      </p:pic>
      <p:pic>
        <p:nvPicPr>
          <p:cNvPr id="262" name="图片 56" descr=""/>
          <p:cNvPicPr/>
          <p:nvPr/>
        </p:nvPicPr>
        <p:blipFill>
          <a:blip r:embed="rId7"/>
          <a:stretch/>
        </p:blipFill>
        <p:spPr>
          <a:xfrm>
            <a:off x="5492880" y="4791240"/>
            <a:ext cx="504360" cy="504360"/>
          </a:xfrm>
          <a:prstGeom prst="rect">
            <a:avLst/>
          </a:prstGeom>
          <a:ln>
            <a:noFill/>
          </a:ln>
        </p:spPr>
      </p:pic>
      <p:pic>
        <p:nvPicPr>
          <p:cNvPr id="263" name="图片 57" descr=""/>
          <p:cNvPicPr/>
          <p:nvPr/>
        </p:nvPicPr>
        <p:blipFill>
          <a:blip r:embed="rId8"/>
          <a:stretch/>
        </p:blipFill>
        <p:spPr>
          <a:xfrm>
            <a:off x="5645160" y="5763240"/>
            <a:ext cx="504360" cy="504360"/>
          </a:xfrm>
          <a:prstGeom prst="rect">
            <a:avLst/>
          </a:prstGeom>
          <a:ln>
            <a:noFill/>
          </a:ln>
        </p:spPr>
      </p:pic>
    </p:spTree>
  </p:cSld>
  <mc:AlternateContent>
    <mc:Choice Requires="p14">
      <p:transition spd="slow" advTm="3000" p14:dur="1250"/>
    </mc:Choice>
    <mc:Fallback>
      <p:transition spd="slow" advTm="3000"/>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22" presetSubtype="8">
                                  <p:stCondLst>
                                    <p:cond delay="0"/>
                                  </p:stCondLst>
                                  <p:childTnLst>
                                    <p:set>
                                      <p:cBhvr>
                                        <p:cTn id="6" dur="1" fill="hold">
                                          <p:stCondLst>
                                            <p:cond delay="0"/>
                                          </p:stCondLst>
                                        </p:cTn>
                                        <p:tgtEl>
                                          <p:spTgt spid="224"/>
                                        </p:tgtEl>
                                        <p:attrNameLst>
                                          <p:attrName>style.visibility</p:attrName>
                                        </p:attrNameLst>
                                      </p:cBhvr>
                                      <p:to>
                                        <p:strVal val="visible"/>
                                      </p:to>
                                    </p:set>
                                    <p:animEffect filter="wipe(left)" transition="in">
                                      <p:cBhvr additive="repl">
                                        <p:cTn id="7" dur="500"/>
                                        <p:tgtEl>
                                          <p:spTgt spid="224"/>
                                        </p:tgtEl>
                                      </p:cBhvr>
                                    </p:animEffect>
                                  </p:childTnLst>
                                </p:cTn>
                              </p:par>
                            </p:childTnLst>
                          </p:cTn>
                        </p:par>
                        <p:par>
                          <p:cTn id="8" fill="hold">
                            <p:stCondLst>
                              <p:cond delay="500"/>
                            </p:stCondLst>
                            <p:childTnLst>
                              <p:par>
                                <p:cTn id="9" nodeType="afterEffect" fill="hold" presetClass="entr" presetID="22" presetSubtype="1">
                                  <p:stCondLst>
                                    <p:cond delay="0"/>
                                  </p:stCondLst>
                                  <p:childTnLst>
                                    <p:set>
                                      <p:cBhvr>
                                        <p:cTn id="10" dur="1" fill="hold">
                                          <p:stCondLst>
                                            <p:cond delay="0"/>
                                          </p:stCondLst>
                                        </p:cTn>
                                        <p:tgtEl>
                                          <p:spTgt spid="225"/>
                                        </p:tgtEl>
                                        <p:attrNameLst>
                                          <p:attrName>style.visibility</p:attrName>
                                        </p:attrNameLst>
                                      </p:cBhvr>
                                      <p:to>
                                        <p:strVal val="visible"/>
                                      </p:to>
                                    </p:set>
                                    <p:animEffect filter="wipe(up)" transition="in">
                                      <p:cBhvr additive="repl">
                                        <p:cTn id="11" dur="500"/>
                                        <p:tgtEl>
                                          <p:spTgt spid="225"/>
                                        </p:tgtEl>
                                      </p:cBhvr>
                                    </p:animEffect>
                                  </p:childTnLst>
                                </p:cTn>
                              </p:par>
                              <p:par>
                                <p:cTn id="12" nodeType="withEffect" fill="hold" presetClass="entr" presetID="22" presetSubtype="1">
                                  <p:stCondLst>
                                    <p:cond delay="0"/>
                                  </p:stCondLst>
                                  <p:childTnLst>
                                    <p:set>
                                      <p:cBhvr>
                                        <p:cTn id="13" dur="1" fill="hold">
                                          <p:stCondLst>
                                            <p:cond delay="0"/>
                                          </p:stCondLst>
                                        </p:cTn>
                                        <p:tgtEl>
                                          <p:spTgt spid="230"/>
                                        </p:tgtEl>
                                        <p:attrNameLst>
                                          <p:attrName>style.visibility</p:attrName>
                                        </p:attrNameLst>
                                      </p:cBhvr>
                                      <p:to>
                                        <p:strVal val="visible"/>
                                      </p:to>
                                    </p:set>
                                    <p:animEffect filter="wipe(up)" transition="in">
                                      <p:cBhvr additive="repl">
                                        <p:cTn id="14" dur="500"/>
                                        <p:tgtEl>
                                          <p:spTgt spid="230"/>
                                        </p:tgtEl>
                                      </p:cBhvr>
                                    </p:animEffect>
                                  </p:childTnLst>
                                </p:cTn>
                              </p:par>
                              <p:par>
                                <p:cTn id="15" nodeType="withEffect" fill="hold" presetClass="entr" presetID="22" presetSubtype="1">
                                  <p:stCondLst>
                                    <p:cond delay="0"/>
                                  </p:stCondLst>
                                  <p:childTnLst>
                                    <p:set>
                                      <p:cBhvr>
                                        <p:cTn id="16" dur="1" fill="hold">
                                          <p:stCondLst>
                                            <p:cond delay="0"/>
                                          </p:stCondLst>
                                        </p:cTn>
                                        <p:tgtEl>
                                          <p:spTgt spid="235"/>
                                        </p:tgtEl>
                                        <p:attrNameLst>
                                          <p:attrName>style.visibility</p:attrName>
                                        </p:attrNameLst>
                                      </p:cBhvr>
                                      <p:to>
                                        <p:strVal val="visible"/>
                                      </p:to>
                                    </p:set>
                                    <p:animEffect filter="wipe(up)" transition="in">
                                      <p:cBhvr additive="repl">
                                        <p:cTn id="17" dur="500"/>
                                        <p:tgtEl>
                                          <p:spTgt spid="235"/>
                                        </p:tgtEl>
                                      </p:cBhvr>
                                    </p:animEffect>
                                  </p:childTnLst>
                                </p:cTn>
                              </p:par>
                              <p:par>
                                <p:cTn id="18" nodeType="withEffect" fill="hold" presetClass="entr" presetID="22" presetSubtype="1">
                                  <p:stCondLst>
                                    <p:cond delay="0"/>
                                  </p:stCondLst>
                                  <p:childTnLst>
                                    <p:set>
                                      <p:cBhvr>
                                        <p:cTn id="19" dur="1" fill="hold">
                                          <p:stCondLst>
                                            <p:cond delay="0"/>
                                          </p:stCondLst>
                                        </p:cTn>
                                        <p:tgtEl>
                                          <p:spTgt spid="240"/>
                                        </p:tgtEl>
                                        <p:attrNameLst>
                                          <p:attrName>style.visibility</p:attrName>
                                        </p:attrNameLst>
                                      </p:cBhvr>
                                      <p:to>
                                        <p:strVal val="visible"/>
                                      </p:to>
                                    </p:set>
                                    <p:animEffect filter="wipe(up)" transition="in">
                                      <p:cBhvr additive="repl">
                                        <p:cTn id="20" dur="500"/>
                                        <p:tgtEl>
                                          <p:spTgt spid="240"/>
                                        </p:tgtEl>
                                      </p:cBhvr>
                                    </p:animEffect>
                                  </p:childTnLst>
                                </p:cTn>
                              </p:par>
                              <p:par>
                                <p:cTn id="21" nodeType="withEffect" fill="hold" presetClass="entr" presetID="22" presetSubtype="1">
                                  <p:stCondLst>
                                    <p:cond delay="0"/>
                                  </p:stCondLst>
                                  <p:childTnLst>
                                    <p:set>
                                      <p:cBhvr>
                                        <p:cTn id="22" dur="1" fill="hold">
                                          <p:stCondLst>
                                            <p:cond delay="0"/>
                                          </p:stCondLst>
                                        </p:cTn>
                                        <p:tgtEl>
                                          <p:spTgt spid="245"/>
                                        </p:tgtEl>
                                        <p:attrNameLst>
                                          <p:attrName>style.visibility</p:attrName>
                                        </p:attrNameLst>
                                      </p:cBhvr>
                                      <p:to>
                                        <p:strVal val="visible"/>
                                      </p:to>
                                    </p:set>
                                    <p:animEffect filter="wipe(up)" transition="in">
                                      <p:cBhvr additive="repl">
                                        <p:cTn id="23" dur="500"/>
                                        <p:tgtEl>
                                          <p:spTgt spid="245"/>
                                        </p:tgtEl>
                                      </p:cBhvr>
                                    </p:animEffect>
                                  </p:childTnLst>
                                </p:cTn>
                              </p:par>
                              <p:par>
                                <p:cTn id="24" nodeType="withEffect" fill="hold" presetClass="entr" presetID="22" presetSubtype="8">
                                  <p:stCondLst>
                                    <p:cond delay="0"/>
                                  </p:stCondLst>
                                  <p:childTnLst>
                                    <p:set>
                                      <p:cBhvr>
                                        <p:cTn id="25" dur="1" fill="hold">
                                          <p:stCondLst>
                                            <p:cond delay="0"/>
                                          </p:stCondLst>
                                        </p:cTn>
                                        <p:tgtEl>
                                          <p:spTgt spid="258"/>
                                        </p:tgtEl>
                                        <p:attrNameLst>
                                          <p:attrName>style.visibility</p:attrName>
                                        </p:attrNameLst>
                                      </p:cBhvr>
                                      <p:to>
                                        <p:strVal val="visible"/>
                                      </p:to>
                                    </p:set>
                                    <p:animEffect filter="wipe(left)" transition="in">
                                      <p:cBhvr additive="repl">
                                        <p:cTn id="26"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图片 10" descr=""/>
          <p:cNvPicPr/>
          <p:nvPr/>
        </p:nvPicPr>
        <p:blipFill>
          <a:blip r:embed="rId1"/>
          <a:stretch/>
        </p:blipFill>
        <p:spPr>
          <a:xfrm>
            <a:off x="0" y="0"/>
            <a:ext cx="12191760" cy="6857640"/>
          </a:xfrm>
          <a:prstGeom prst="rect">
            <a:avLst/>
          </a:prstGeom>
          <a:ln>
            <a:noFill/>
          </a:ln>
        </p:spPr>
      </p:pic>
      <p:sp>
        <p:nvSpPr>
          <p:cNvPr id="265" name="CustomShape 1"/>
          <p:cNvSpPr/>
          <p:nvPr/>
        </p:nvSpPr>
        <p:spPr>
          <a:xfrm>
            <a:off x="-84960" y="1647720"/>
            <a:ext cx="12276720" cy="2504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等线"/>
              </a:rPr>
              <a:t>Research Background and Current Situation </a:t>
            </a:r>
            <a:br/>
            <a:endParaRPr b="0" lang="en-US" sz="1800" spc="-1" strike="noStrike">
              <a:latin typeface="Arial"/>
            </a:endParaRPr>
          </a:p>
        </p:txBody>
      </p:sp>
      <p:sp>
        <p:nvSpPr>
          <p:cNvPr id="266" name="CustomShape 2"/>
          <p:cNvSpPr/>
          <p:nvPr/>
        </p:nvSpPr>
        <p:spPr>
          <a:xfrm>
            <a:off x="4830120" y="2226960"/>
            <a:ext cx="5219280" cy="760680"/>
          </a:xfrm>
          <a:prstGeom prst="rect">
            <a:avLst/>
          </a:prstGeom>
          <a:noFill/>
          <a:ln>
            <a:noFill/>
          </a:ln>
        </p:spPr>
        <p:style>
          <a:lnRef idx="0"/>
          <a:fillRef idx="0"/>
          <a:effectRef idx="0"/>
          <a:fontRef idx="minor"/>
        </p:style>
        <p:txBody>
          <a:bodyPr wrap="none" lIns="90000" rIns="90000" tIns="45000" bIns="45000">
            <a:spAutoFit/>
          </a:bodyPr>
          <a:p>
            <a:pPr>
              <a:lnSpc>
                <a:spcPct val="100000"/>
              </a:lnSpc>
              <a:tabLst>
                <a:tab algn="l" pos="0"/>
              </a:tabLst>
            </a:pPr>
            <a:r>
              <a:rPr b="1" lang="en-US" sz="4400" spc="-1" strike="noStrike">
                <a:solidFill>
                  <a:srgbClr val="a31c2d"/>
                </a:solidFill>
                <a:latin typeface="思源黑体 CN Heavy"/>
                <a:ea typeface="思源黑体 CN Heavy"/>
              </a:rPr>
              <a:t>1.</a:t>
            </a:r>
            <a:r>
              <a:rPr b="1" lang="en-US" sz="4400" spc="-1" strike="noStrike">
                <a:solidFill>
                  <a:srgbClr val="a31c2d"/>
                </a:solidFill>
                <a:latin typeface="思源黑体 CN Heavy"/>
                <a:ea typeface="思源黑体 CN Heavy"/>
              </a:rPr>
              <a:t>  </a:t>
            </a:r>
            <a:r>
              <a:rPr b="1" lang="zh-CN" sz="4400" spc="-1" strike="noStrike">
                <a:solidFill>
                  <a:srgbClr val="a31c2d"/>
                </a:solidFill>
                <a:latin typeface="思源黑体 CN Heavy"/>
                <a:ea typeface="思源黑体 CN Heavy"/>
              </a:rPr>
              <a:t>研究背景与现状</a:t>
            </a:r>
            <a:endParaRPr b="0" lang="en-US" sz="4400" spc="-1" strike="noStrike">
              <a:latin typeface="Arial"/>
            </a:endParaRPr>
          </a:p>
        </p:txBody>
      </p:sp>
      <p:sp>
        <p:nvSpPr>
          <p:cNvPr id="267" name="CustomShape 3"/>
          <p:cNvSpPr/>
          <p:nvPr/>
        </p:nvSpPr>
        <p:spPr>
          <a:xfrm>
            <a:off x="2106720" y="2063880"/>
            <a:ext cx="1737000" cy="1737000"/>
          </a:xfrm>
          <a:prstGeom prst="ellipse">
            <a:avLst/>
          </a:prstGeom>
          <a:solidFill>
            <a:srgbClr val="a31c2d"/>
          </a:solidFill>
          <a:ln>
            <a:noFill/>
          </a:ln>
        </p:spPr>
        <p:style>
          <a:lnRef idx="2">
            <a:schemeClr val="accent1">
              <a:shade val="50000"/>
            </a:schemeClr>
          </a:lnRef>
          <a:fillRef idx="1">
            <a:schemeClr val="accent1"/>
          </a:fillRef>
          <a:effectRef idx="0">
            <a:schemeClr val="accent1"/>
          </a:effectRef>
          <a:fontRef idx="minor"/>
        </p:style>
      </p:sp>
      <p:pic>
        <p:nvPicPr>
          <p:cNvPr id="268" name="Picture 2" descr="https://timgsa.baidu.com/timg?image&amp;quality=80&amp;size=b9999_10000&amp;sec=1552208300381&amp;di=9372a8231a7bff11bf6ee017d74ac619&amp;imgtype=0&amp;src=http%3A%2F%2Fimg.yanj.cn%2Fstore%2Fgoods%2F5795%2F5795_ea0edaf4095099faa55fba74bcfc1659.jpg_max.jpg"/>
          <p:cNvPicPr/>
          <p:nvPr/>
        </p:nvPicPr>
        <p:blipFill>
          <a:blip r:embed="rId2"/>
          <a:srcRect l="23734" t="0" r="24667" b="0"/>
          <a:stretch/>
        </p:blipFill>
        <p:spPr>
          <a:xfrm>
            <a:off x="2235600" y="2143440"/>
            <a:ext cx="1459800" cy="1587960"/>
          </a:xfrm>
          <a:prstGeom prst="rect">
            <a:avLst/>
          </a:prstGeom>
          <a:ln>
            <a:noFill/>
          </a:ln>
        </p:spPr>
      </p:pic>
      <p:sp>
        <p:nvSpPr>
          <p:cNvPr id="269" name="CustomShape 4"/>
          <p:cNvSpPr/>
          <p:nvPr/>
        </p:nvSpPr>
        <p:spPr>
          <a:xfrm>
            <a:off x="5001840" y="3237120"/>
            <a:ext cx="6095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333333"/>
                </a:solidFill>
                <a:latin typeface="思源黑体 CN Normal"/>
                <a:ea typeface="思源黑体 CN Normal"/>
              </a:rPr>
              <a:t>Research Background and Current Situation</a:t>
            </a:r>
            <a:endParaRPr b="0" lang="en-US" sz="1800" spc="-1" strike="noStrike">
              <a:latin typeface="Arial"/>
            </a:endParaRPr>
          </a:p>
        </p:txBody>
      </p:sp>
    </p:spTree>
  </p:cSld>
  <mc:AlternateContent>
    <mc:Choice Requires="p14">
      <p:transition spd="slow" advTm="3000" p14:dur="1250"/>
    </mc:Choice>
    <mc:Fallback>
      <p:transition spd="slow" advTm="3000"/>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415080" y="503280"/>
            <a:ext cx="419724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ln>
        </p:spPr>
        <p:style>
          <a:lnRef idx="2">
            <a:schemeClr val="accent1">
              <a:shade val="50000"/>
            </a:schemeClr>
          </a:lnRef>
          <a:fillRef idx="1">
            <a:schemeClr val="accent1"/>
          </a:fillRef>
          <a:effectRef idx="0">
            <a:schemeClr val="accent1"/>
          </a:effectRef>
          <a:fontRef idx="minor"/>
        </p:style>
      </p:sp>
      <p:sp>
        <p:nvSpPr>
          <p:cNvPr id="271" name="CustomShape 2"/>
          <p:cNvSpPr/>
          <p:nvPr/>
        </p:nvSpPr>
        <p:spPr>
          <a:xfrm>
            <a:off x="1483200" y="1981080"/>
            <a:ext cx="2651400" cy="1645560"/>
          </a:xfrm>
          <a:prstGeom prst="rect">
            <a:avLst/>
          </a:prstGeom>
          <a:solidFill>
            <a:srgbClr val="d23c4b"/>
          </a:solidFill>
          <a:ln>
            <a:noFill/>
          </a:ln>
        </p:spPr>
        <p:style>
          <a:lnRef idx="2">
            <a:schemeClr val="accent1">
              <a:shade val="50000"/>
            </a:schemeClr>
          </a:lnRef>
          <a:fillRef idx="1">
            <a:schemeClr val="accent1"/>
          </a:fillRef>
          <a:effectRef idx="0">
            <a:schemeClr val="accent1"/>
          </a:effectRef>
          <a:fontRef idx="minor"/>
        </p:style>
      </p:sp>
      <p:pic>
        <p:nvPicPr>
          <p:cNvPr id="272" name="图片 4" descr=""/>
          <p:cNvPicPr/>
          <p:nvPr/>
        </p:nvPicPr>
        <p:blipFill>
          <a:blip r:embed="rId1"/>
          <a:stretch/>
        </p:blipFill>
        <p:spPr>
          <a:xfrm>
            <a:off x="2532960" y="2219400"/>
            <a:ext cx="673920" cy="673920"/>
          </a:xfrm>
          <a:prstGeom prst="rect">
            <a:avLst/>
          </a:prstGeom>
          <a:ln>
            <a:noFill/>
          </a:ln>
        </p:spPr>
      </p:pic>
      <p:sp>
        <p:nvSpPr>
          <p:cNvPr id="273" name="CustomShape 3"/>
          <p:cNvSpPr/>
          <p:nvPr/>
        </p:nvSpPr>
        <p:spPr>
          <a:xfrm>
            <a:off x="2259720" y="3059280"/>
            <a:ext cx="1255320" cy="395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zh-CN" sz="2000" spc="-1" strike="noStrike">
                <a:solidFill>
                  <a:srgbClr val="ffffff"/>
                </a:solidFill>
                <a:latin typeface="思源黑体 CN Normal"/>
                <a:ea typeface="思源黑体 CN Normal"/>
              </a:rPr>
              <a:t>研究背景</a:t>
            </a:r>
            <a:endParaRPr b="0" lang="en-US" sz="2000" spc="-1" strike="noStrike">
              <a:latin typeface="Arial"/>
            </a:endParaRPr>
          </a:p>
        </p:txBody>
      </p:sp>
      <p:sp>
        <p:nvSpPr>
          <p:cNvPr id="274" name="CustomShape 4"/>
          <p:cNvSpPr/>
          <p:nvPr/>
        </p:nvSpPr>
        <p:spPr>
          <a:xfrm>
            <a:off x="4134960" y="1981080"/>
            <a:ext cx="6309000" cy="1645560"/>
          </a:xfrm>
          <a:prstGeom prst="rect">
            <a:avLst/>
          </a:prstGeom>
          <a:solidFill>
            <a:schemeClr val="bg1"/>
          </a:solidFill>
          <a:ln>
            <a:solidFill>
              <a:srgbClr val="d23c4b"/>
            </a:solidFill>
          </a:ln>
        </p:spPr>
        <p:style>
          <a:lnRef idx="2">
            <a:schemeClr val="accent1">
              <a:shade val="50000"/>
            </a:schemeClr>
          </a:lnRef>
          <a:fillRef idx="1">
            <a:schemeClr val="accent1"/>
          </a:fillRef>
          <a:effectRef idx="0">
            <a:schemeClr val="accent1"/>
          </a:effectRef>
          <a:fontRef idx="minor"/>
        </p:style>
      </p:sp>
      <p:sp>
        <p:nvSpPr>
          <p:cNvPr id="275" name="CustomShape 5"/>
          <p:cNvSpPr/>
          <p:nvPr/>
        </p:nvSpPr>
        <p:spPr>
          <a:xfrm>
            <a:off x="1483200" y="4094640"/>
            <a:ext cx="2651400" cy="1645560"/>
          </a:xfrm>
          <a:prstGeom prst="rect">
            <a:avLst/>
          </a:prstGeom>
          <a:solidFill>
            <a:srgbClr val="d23c4b"/>
          </a:solidFill>
          <a:ln>
            <a:solidFill>
              <a:srgbClr val="d23c4b"/>
            </a:solidFill>
          </a:ln>
        </p:spPr>
        <p:style>
          <a:lnRef idx="2">
            <a:schemeClr val="accent1">
              <a:shade val="50000"/>
            </a:schemeClr>
          </a:lnRef>
          <a:fillRef idx="1">
            <a:schemeClr val="accent1"/>
          </a:fillRef>
          <a:effectRef idx="0">
            <a:schemeClr val="accent1"/>
          </a:effectRef>
          <a:fontRef idx="minor"/>
        </p:style>
      </p:sp>
      <p:pic>
        <p:nvPicPr>
          <p:cNvPr id="276" name="图片 8" descr=""/>
          <p:cNvPicPr/>
          <p:nvPr/>
        </p:nvPicPr>
        <p:blipFill>
          <a:blip r:embed="rId2"/>
          <a:stretch/>
        </p:blipFill>
        <p:spPr>
          <a:xfrm>
            <a:off x="2532960" y="4332600"/>
            <a:ext cx="673920" cy="673920"/>
          </a:xfrm>
          <a:prstGeom prst="rect">
            <a:avLst/>
          </a:prstGeom>
          <a:ln>
            <a:noFill/>
          </a:ln>
        </p:spPr>
      </p:pic>
      <p:sp>
        <p:nvSpPr>
          <p:cNvPr id="277" name="CustomShape 6"/>
          <p:cNvSpPr/>
          <p:nvPr/>
        </p:nvSpPr>
        <p:spPr>
          <a:xfrm>
            <a:off x="2259720" y="5172480"/>
            <a:ext cx="1255320" cy="395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zh-CN" sz="2000" spc="-1" strike="noStrike">
                <a:solidFill>
                  <a:srgbClr val="ffffff"/>
                </a:solidFill>
                <a:latin typeface="思源黑体 CN Normal"/>
                <a:ea typeface="思源黑体 CN Normal"/>
              </a:rPr>
              <a:t>研究意义</a:t>
            </a:r>
            <a:endParaRPr b="0" lang="en-US" sz="2000" spc="-1" strike="noStrike">
              <a:latin typeface="Arial"/>
            </a:endParaRPr>
          </a:p>
        </p:txBody>
      </p:sp>
      <p:sp>
        <p:nvSpPr>
          <p:cNvPr id="278" name="CustomShape 7"/>
          <p:cNvSpPr/>
          <p:nvPr/>
        </p:nvSpPr>
        <p:spPr>
          <a:xfrm>
            <a:off x="4134960" y="4094640"/>
            <a:ext cx="6309000" cy="1645560"/>
          </a:xfrm>
          <a:prstGeom prst="rect">
            <a:avLst/>
          </a:prstGeom>
          <a:solidFill>
            <a:schemeClr val="bg1"/>
          </a:solidFill>
          <a:ln>
            <a:solidFill>
              <a:srgbClr val="d23c4b"/>
            </a:solidFill>
          </a:ln>
        </p:spPr>
        <p:style>
          <a:lnRef idx="2">
            <a:schemeClr val="accent1">
              <a:shade val="50000"/>
            </a:schemeClr>
          </a:lnRef>
          <a:fillRef idx="1">
            <a:schemeClr val="accent1"/>
          </a:fillRef>
          <a:effectRef idx="0">
            <a:schemeClr val="accent1"/>
          </a:effectRef>
          <a:fontRef idx="minor"/>
        </p:style>
      </p:sp>
      <p:sp>
        <p:nvSpPr>
          <p:cNvPr id="279" name="CustomShape 8"/>
          <p:cNvSpPr/>
          <p:nvPr/>
        </p:nvSpPr>
        <p:spPr>
          <a:xfrm>
            <a:off x="4443120" y="2410560"/>
            <a:ext cx="5858640" cy="1185480"/>
          </a:xfrm>
          <a:prstGeom prst="rect">
            <a:avLst/>
          </a:prstGeom>
          <a:noFill/>
          <a:ln>
            <a:noFill/>
          </a:ln>
        </p:spPr>
        <p:style>
          <a:lnRef idx="0"/>
          <a:fillRef idx="0"/>
          <a:effectRef idx="0"/>
          <a:fontRef idx="minor"/>
        </p:style>
        <p:txBody>
          <a:bodyPr lIns="90000" rIns="90000" tIns="45000" bIns="45000">
            <a:spAutoFit/>
          </a:bodyPr>
          <a:p>
            <a:pPr>
              <a:lnSpc>
                <a:spcPct val="150000"/>
              </a:lnSpc>
            </a:pPr>
            <a:r>
              <a:rPr b="0" lang="zh-CN" sz="1600" spc="-1" strike="noStrike">
                <a:solidFill>
                  <a:srgbClr val="000000"/>
                </a:solidFill>
                <a:latin typeface="思源黑体 CN Normal"/>
                <a:ea typeface="思源黑体 CN Normal"/>
              </a:rPr>
              <a:t>基于现代教育信息化的发展需求，以及当前疫情形势的现实因素，智慧教室、在线学堂等线上教育应用越来越成为教育教学场景中的重要组成部分。</a:t>
            </a:r>
            <a:endParaRPr b="0" lang="en-US" sz="1600" spc="-1" strike="noStrike">
              <a:latin typeface="Arial"/>
            </a:endParaRPr>
          </a:p>
        </p:txBody>
      </p:sp>
      <p:sp>
        <p:nvSpPr>
          <p:cNvPr id="280" name="CustomShape 9"/>
          <p:cNvSpPr/>
          <p:nvPr/>
        </p:nvSpPr>
        <p:spPr>
          <a:xfrm>
            <a:off x="4443120" y="4332600"/>
            <a:ext cx="5858640" cy="1184760"/>
          </a:xfrm>
          <a:prstGeom prst="rect">
            <a:avLst/>
          </a:prstGeom>
          <a:noFill/>
          <a:ln>
            <a:noFill/>
          </a:ln>
        </p:spPr>
        <p:style>
          <a:lnRef idx="0"/>
          <a:fillRef idx="0"/>
          <a:effectRef idx="0"/>
          <a:fontRef idx="minor"/>
        </p:style>
        <p:txBody>
          <a:bodyPr lIns="90000" rIns="90000" tIns="45000" bIns="45000">
            <a:spAutoFit/>
          </a:bodyPr>
          <a:p>
            <a:pPr>
              <a:lnSpc>
                <a:spcPct val="150000"/>
              </a:lnSpc>
            </a:pPr>
            <a:r>
              <a:rPr b="0" lang="zh-CN" sz="1600" spc="-1" strike="noStrike">
                <a:solidFill>
                  <a:srgbClr val="000000"/>
                </a:solidFill>
                <a:latin typeface="思源黑体 CN Normal"/>
                <a:ea typeface="思源黑体 CN Normal"/>
              </a:rPr>
              <a:t>由于当前网络环境不稳定以及学生听课场景复杂等因素影响，会极大降低学生听课效率和使用体验，而在学生终端加入字幕可以很好的解决这类问题，帮助学生更好的理解教学内容。</a:t>
            </a:r>
            <a:endParaRPr b="0" lang="en-US" sz="1600" spc="-1" strike="noStrike">
              <a:latin typeface="Arial"/>
            </a:endParaRPr>
          </a:p>
        </p:txBody>
      </p:sp>
      <p:pic>
        <p:nvPicPr>
          <p:cNvPr id="281" name="图片 14" descr=""/>
          <p:cNvPicPr/>
          <p:nvPr/>
        </p:nvPicPr>
        <p:blipFill>
          <a:blip r:embed="rId3"/>
          <a:stretch/>
        </p:blipFill>
        <p:spPr>
          <a:xfrm>
            <a:off x="652320" y="569520"/>
            <a:ext cx="617760" cy="617760"/>
          </a:xfrm>
          <a:prstGeom prst="rect">
            <a:avLst/>
          </a:prstGeom>
          <a:ln>
            <a:noFill/>
          </a:ln>
        </p:spPr>
      </p:pic>
      <p:sp>
        <p:nvSpPr>
          <p:cNvPr id="282" name="CustomShape 10"/>
          <p:cNvSpPr/>
          <p:nvPr/>
        </p:nvSpPr>
        <p:spPr>
          <a:xfrm>
            <a:off x="1294920" y="647640"/>
            <a:ext cx="324576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1.1  </a:t>
            </a:r>
            <a:r>
              <a:rPr b="1" lang="zh-CN" sz="2400" spc="-1" strike="noStrike">
                <a:solidFill>
                  <a:srgbClr val="ffffff"/>
                </a:solidFill>
                <a:latin typeface="思源黑体 CN Normal"/>
                <a:ea typeface="思源黑体 CN Normal"/>
              </a:rPr>
              <a:t>研究背景与意义</a:t>
            </a:r>
            <a:endParaRPr b="0" lang="en-US" sz="2400" spc="-1" strike="noStrike">
              <a:latin typeface="Arial"/>
            </a:endParaRPr>
          </a:p>
        </p:txBody>
      </p:sp>
      <p:pic>
        <p:nvPicPr>
          <p:cNvPr id="283" name="图片 16" descr=""/>
          <p:cNvPicPr/>
          <p:nvPr/>
        </p:nvPicPr>
        <p:blipFill>
          <a:blip r:embed="rId4"/>
          <a:stretch/>
        </p:blipFill>
        <p:spPr>
          <a:xfrm>
            <a:off x="9377640" y="355320"/>
            <a:ext cx="2394720" cy="736560"/>
          </a:xfrm>
          <a:prstGeom prst="rect">
            <a:avLst/>
          </a:prstGeom>
          <a:ln>
            <a:noFill/>
          </a:ln>
        </p:spPr>
      </p:pic>
    </p:spTree>
  </p:cSld>
  <mc:AlternateContent>
    <mc:Choice Requires="p14">
      <p:transition spd="slow" advTm="3000" p14:dur="1250"/>
    </mc:Choice>
    <mc:Fallback>
      <p:transition spd="slow" advTm="3000"/>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415080" y="503280"/>
            <a:ext cx="419724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ln>
        </p:spPr>
        <p:style>
          <a:lnRef idx="2">
            <a:schemeClr val="accent1">
              <a:shade val="50000"/>
            </a:schemeClr>
          </a:lnRef>
          <a:fillRef idx="1">
            <a:schemeClr val="accent1"/>
          </a:fillRef>
          <a:effectRef idx="0">
            <a:schemeClr val="accent1"/>
          </a:effectRef>
          <a:fontRef idx="minor"/>
        </p:style>
      </p:sp>
      <p:pic>
        <p:nvPicPr>
          <p:cNvPr id="285" name="图片 3" descr=""/>
          <p:cNvPicPr/>
          <p:nvPr/>
        </p:nvPicPr>
        <p:blipFill>
          <a:blip r:embed="rId1"/>
          <a:stretch/>
        </p:blipFill>
        <p:spPr>
          <a:xfrm>
            <a:off x="577800" y="569520"/>
            <a:ext cx="617760" cy="617760"/>
          </a:xfrm>
          <a:prstGeom prst="rect">
            <a:avLst/>
          </a:prstGeom>
          <a:ln>
            <a:noFill/>
          </a:ln>
        </p:spPr>
      </p:pic>
      <p:sp>
        <p:nvSpPr>
          <p:cNvPr id="286" name="CustomShape 2"/>
          <p:cNvSpPr/>
          <p:nvPr/>
        </p:nvSpPr>
        <p:spPr>
          <a:xfrm>
            <a:off x="1220400" y="647640"/>
            <a:ext cx="324576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1.2  </a:t>
            </a:r>
            <a:r>
              <a:rPr b="1" lang="zh-CN" sz="2400" spc="-1" strike="noStrike">
                <a:solidFill>
                  <a:srgbClr val="ffffff"/>
                </a:solidFill>
                <a:latin typeface="思源黑体 CN Normal"/>
                <a:ea typeface="思源黑体 CN Normal"/>
              </a:rPr>
              <a:t>研究历史与现状</a:t>
            </a:r>
            <a:endParaRPr b="0" lang="en-US" sz="2400" spc="-1" strike="noStrike">
              <a:latin typeface="Arial"/>
            </a:endParaRPr>
          </a:p>
        </p:txBody>
      </p:sp>
      <p:grpSp>
        <p:nvGrpSpPr>
          <p:cNvPr id="287" name="Group 3"/>
          <p:cNvGrpSpPr/>
          <p:nvPr/>
        </p:nvGrpSpPr>
        <p:grpSpPr>
          <a:xfrm>
            <a:off x="3894480" y="2547720"/>
            <a:ext cx="4402800" cy="2817720"/>
            <a:chOff x="3894480" y="2547720"/>
            <a:chExt cx="4402800" cy="2817720"/>
          </a:xfrm>
        </p:grpSpPr>
        <p:grpSp>
          <p:nvGrpSpPr>
            <p:cNvPr id="288" name="Group 4"/>
            <p:cNvGrpSpPr/>
            <p:nvPr/>
          </p:nvGrpSpPr>
          <p:grpSpPr>
            <a:xfrm>
              <a:off x="3894480" y="2547720"/>
              <a:ext cx="580320" cy="580320"/>
              <a:chOff x="3894480" y="2547720"/>
              <a:chExt cx="580320" cy="580320"/>
            </a:xfrm>
          </p:grpSpPr>
          <p:sp>
            <p:nvSpPr>
              <p:cNvPr id="289" name="CustomShape 5"/>
              <p:cNvSpPr/>
              <p:nvPr/>
            </p:nvSpPr>
            <p:spPr>
              <a:xfrm>
                <a:off x="3894480" y="2547720"/>
                <a:ext cx="580320" cy="580320"/>
              </a:xfrm>
              <a:prstGeom prst="ellipse">
                <a:avLst/>
              </a:prstGeom>
              <a:noFill/>
              <a:ln w="19080">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90" name="CustomShape 6"/>
              <p:cNvSpPr/>
              <p:nvPr/>
            </p:nvSpPr>
            <p:spPr>
              <a:xfrm>
                <a:off x="3999600" y="2693880"/>
                <a:ext cx="369720" cy="288000"/>
              </a:xfrm>
              <a:custGeom>
                <a:avLst/>
                <a:gdLst/>
                <a:ahLst/>
                <a:rect l="l" t="t" r="r" b="b"/>
                <a:pathLst>
                  <a:path w="608989" h="474764">
                    <a:moveTo>
                      <a:pt x="427673" y="372781"/>
                    </a:moveTo>
                    <a:cubicBezTo>
                      <a:pt x="408960" y="372781"/>
                      <a:pt x="393797" y="387926"/>
                      <a:pt x="393797" y="406614"/>
                    </a:cubicBezTo>
                    <a:cubicBezTo>
                      <a:pt x="393797" y="425303"/>
                      <a:pt x="408960" y="440448"/>
                      <a:pt x="427673" y="440448"/>
                    </a:cubicBezTo>
                    <a:cubicBezTo>
                      <a:pt x="446385" y="440448"/>
                      <a:pt x="461549" y="425303"/>
                      <a:pt x="461549" y="406614"/>
                    </a:cubicBezTo>
                    <a:cubicBezTo>
                      <a:pt x="461549" y="387926"/>
                      <a:pt x="446385" y="372781"/>
                      <a:pt x="427673" y="372781"/>
                    </a:cubicBezTo>
                    <a:close/>
                    <a:moveTo>
                      <a:pt x="149568" y="372781"/>
                    </a:moveTo>
                    <a:cubicBezTo>
                      <a:pt x="130855" y="372781"/>
                      <a:pt x="115692" y="387926"/>
                      <a:pt x="115692" y="406614"/>
                    </a:cubicBezTo>
                    <a:cubicBezTo>
                      <a:pt x="115692" y="425303"/>
                      <a:pt x="130855" y="440448"/>
                      <a:pt x="149568" y="440448"/>
                    </a:cubicBezTo>
                    <a:cubicBezTo>
                      <a:pt x="168280" y="440448"/>
                      <a:pt x="183444" y="425303"/>
                      <a:pt x="183444" y="406614"/>
                    </a:cubicBezTo>
                    <a:cubicBezTo>
                      <a:pt x="183444" y="387926"/>
                      <a:pt x="168280" y="372781"/>
                      <a:pt x="149568" y="372781"/>
                    </a:cubicBezTo>
                    <a:close/>
                    <a:moveTo>
                      <a:pt x="413316" y="194754"/>
                    </a:moveTo>
                    <a:lnTo>
                      <a:pt x="413316" y="269348"/>
                    </a:lnTo>
                    <a:lnTo>
                      <a:pt x="477196" y="269348"/>
                    </a:lnTo>
                    <a:cubicBezTo>
                      <a:pt x="486068" y="269348"/>
                      <a:pt x="489133" y="263387"/>
                      <a:pt x="483971" y="256137"/>
                    </a:cubicBezTo>
                    <a:lnTo>
                      <a:pt x="449611" y="207965"/>
                    </a:lnTo>
                    <a:cubicBezTo>
                      <a:pt x="444449" y="200715"/>
                      <a:pt x="432996" y="194754"/>
                      <a:pt x="424124" y="194754"/>
                    </a:cubicBezTo>
                    <a:close/>
                    <a:moveTo>
                      <a:pt x="231999" y="194754"/>
                    </a:moveTo>
                    <a:cubicBezTo>
                      <a:pt x="223127" y="194754"/>
                      <a:pt x="211351" y="200393"/>
                      <a:pt x="205705" y="207321"/>
                    </a:cubicBezTo>
                    <a:lnTo>
                      <a:pt x="165860" y="256782"/>
                    </a:lnTo>
                    <a:cubicBezTo>
                      <a:pt x="160376" y="263709"/>
                      <a:pt x="163118" y="269348"/>
                      <a:pt x="171990" y="269348"/>
                    </a:cubicBezTo>
                    <a:lnTo>
                      <a:pt x="374439" y="269348"/>
                    </a:lnTo>
                    <a:lnTo>
                      <a:pt x="374439" y="194754"/>
                    </a:lnTo>
                    <a:close/>
                    <a:moveTo>
                      <a:pt x="217965" y="162371"/>
                    </a:moveTo>
                    <a:lnTo>
                      <a:pt x="442030" y="162371"/>
                    </a:lnTo>
                    <a:cubicBezTo>
                      <a:pt x="454612" y="162371"/>
                      <a:pt x="470098" y="170427"/>
                      <a:pt x="477196" y="180577"/>
                    </a:cubicBezTo>
                    <a:lnTo>
                      <a:pt x="524783" y="248243"/>
                    </a:lnTo>
                    <a:cubicBezTo>
                      <a:pt x="528816" y="254043"/>
                      <a:pt x="536882" y="257910"/>
                      <a:pt x="544625" y="257910"/>
                    </a:cubicBezTo>
                    <a:cubicBezTo>
                      <a:pt x="546883" y="257910"/>
                      <a:pt x="548819" y="257748"/>
                      <a:pt x="550594" y="257104"/>
                    </a:cubicBezTo>
                    <a:lnTo>
                      <a:pt x="586728" y="245826"/>
                    </a:lnTo>
                    <a:cubicBezTo>
                      <a:pt x="593987" y="243571"/>
                      <a:pt x="600924" y="245021"/>
                      <a:pt x="605118" y="249693"/>
                    </a:cubicBezTo>
                    <a:cubicBezTo>
                      <a:pt x="608183" y="253398"/>
                      <a:pt x="609473" y="258554"/>
                      <a:pt x="608828" y="264354"/>
                    </a:cubicBezTo>
                    <a:lnTo>
                      <a:pt x="590277" y="401942"/>
                    </a:lnTo>
                    <a:cubicBezTo>
                      <a:pt x="588664" y="414992"/>
                      <a:pt x="576565" y="425625"/>
                      <a:pt x="563337" y="425625"/>
                    </a:cubicBezTo>
                    <a:lnTo>
                      <a:pt x="493166" y="425625"/>
                    </a:lnTo>
                    <a:cubicBezTo>
                      <a:pt x="484939" y="453981"/>
                      <a:pt x="458806" y="474764"/>
                      <a:pt x="427673" y="474764"/>
                    </a:cubicBezTo>
                    <a:cubicBezTo>
                      <a:pt x="396700" y="474764"/>
                      <a:pt x="370568" y="453981"/>
                      <a:pt x="362341" y="425625"/>
                    </a:cubicBezTo>
                    <a:lnTo>
                      <a:pt x="215061" y="425625"/>
                    </a:lnTo>
                    <a:cubicBezTo>
                      <a:pt x="206834" y="453981"/>
                      <a:pt x="180540" y="474764"/>
                      <a:pt x="149568" y="474764"/>
                    </a:cubicBezTo>
                    <a:cubicBezTo>
                      <a:pt x="118595" y="474764"/>
                      <a:pt x="92301" y="453981"/>
                      <a:pt x="84074" y="425625"/>
                    </a:cubicBezTo>
                    <a:lnTo>
                      <a:pt x="21485" y="425625"/>
                    </a:lnTo>
                    <a:cubicBezTo>
                      <a:pt x="14871" y="425625"/>
                      <a:pt x="8902" y="423048"/>
                      <a:pt x="4869" y="418214"/>
                    </a:cubicBezTo>
                    <a:cubicBezTo>
                      <a:pt x="836" y="413542"/>
                      <a:pt x="-777" y="407420"/>
                      <a:pt x="352" y="400814"/>
                    </a:cubicBezTo>
                    <a:lnTo>
                      <a:pt x="15516" y="309304"/>
                    </a:lnTo>
                    <a:cubicBezTo>
                      <a:pt x="17613" y="296576"/>
                      <a:pt x="29066" y="284332"/>
                      <a:pt x="41649" y="281593"/>
                    </a:cubicBezTo>
                    <a:lnTo>
                      <a:pt x="95850" y="269348"/>
                    </a:lnTo>
                    <a:cubicBezTo>
                      <a:pt x="105690" y="267093"/>
                      <a:pt x="119241" y="258554"/>
                      <a:pt x="125532" y="250660"/>
                    </a:cubicBezTo>
                    <a:lnTo>
                      <a:pt x="181992" y="179771"/>
                    </a:lnTo>
                    <a:cubicBezTo>
                      <a:pt x="189735" y="169943"/>
                      <a:pt x="205544" y="162371"/>
                      <a:pt x="217965" y="162371"/>
                    </a:cubicBezTo>
                    <a:close/>
                    <a:moveTo>
                      <a:pt x="168447" y="0"/>
                    </a:moveTo>
                    <a:cubicBezTo>
                      <a:pt x="200068" y="0"/>
                      <a:pt x="227011" y="19493"/>
                      <a:pt x="238143" y="47040"/>
                    </a:cubicBezTo>
                    <a:lnTo>
                      <a:pt x="416257" y="47040"/>
                    </a:lnTo>
                    <a:cubicBezTo>
                      <a:pt x="418193" y="47040"/>
                      <a:pt x="419968" y="47202"/>
                      <a:pt x="421743" y="47524"/>
                    </a:cubicBezTo>
                    <a:cubicBezTo>
                      <a:pt x="432875" y="19815"/>
                      <a:pt x="459979" y="0"/>
                      <a:pt x="491762" y="0"/>
                    </a:cubicBezTo>
                    <a:cubicBezTo>
                      <a:pt x="518543" y="0"/>
                      <a:pt x="543550" y="14499"/>
                      <a:pt x="556941" y="37858"/>
                    </a:cubicBezTo>
                    <a:cubicBezTo>
                      <a:pt x="558232" y="39952"/>
                      <a:pt x="558877" y="43335"/>
                      <a:pt x="557103" y="46396"/>
                    </a:cubicBezTo>
                    <a:cubicBezTo>
                      <a:pt x="555651" y="48812"/>
                      <a:pt x="552908" y="50262"/>
                      <a:pt x="549520" y="50262"/>
                    </a:cubicBezTo>
                    <a:cubicBezTo>
                      <a:pt x="549520" y="50262"/>
                      <a:pt x="513703" y="50423"/>
                      <a:pt x="500635" y="50423"/>
                    </a:cubicBezTo>
                    <a:cubicBezTo>
                      <a:pt x="497731" y="50423"/>
                      <a:pt x="496279" y="52357"/>
                      <a:pt x="496279" y="52357"/>
                    </a:cubicBezTo>
                    <a:lnTo>
                      <a:pt x="495957" y="52840"/>
                    </a:lnTo>
                    <a:cubicBezTo>
                      <a:pt x="489019" y="60895"/>
                      <a:pt x="481275" y="71366"/>
                      <a:pt x="479823" y="75071"/>
                    </a:cubicBezTo>
                    <a:cubicBezTo>
                      <a:pt x="481275" y="78777"/>
                      <a:pt x="489019" y="89087"/>
                      <a:pt x="495634" y="97142"/>
                    </a:cubicBezTo>
                    <a:lnTo>
                      <a:pt x="495957" y="97625"/>
                    </a:lnTo>
                    <a:cubicBezTo>
                      <a:pt x="496441" y="98269"/>
                      <a:pt x="498054" y="99719"/>
                      <a:pt x="499345" y="99719"/>
                    </a:cubicBezTo>
                    <a:cubicBezTo>
                      <a:pt x="511929" y="99719"/>
                      <a:pt x="549520" y="99880"/>
                      <a:pt x="549520" y="99880"/>
                    </a:cubicBezTo>
                    <a:cubicBezTo>
                      <a:pt x="552747" y="99880"/>
                      <a:pt x="555489" y="101491"/>
                      <a:pt x="556941" y="104069"/>
                    </a:cubicBezTo>
                    <a:cubicBezTo>
                      <a:pt x="558393" y="106485"/>
                      <a:pt x="558393" y="109868"/>
                      <a:pt x="556941" y="112285"/>
                    </a:cubicBezTo>
                    <a:cubicBezTo>
                      <a:pt x="543550" y="135644"/>
                      <a:pt x="518543" y="150304"/>
                      <a:pt x="491762" y="150304"/>
                    </a:cubicBezTo>
                    <a:cubicBezTo>
                      <a:pt x="459979" y="150304"/>
                      <a:pt x="432875" y="130489"/>
                      <a:pt x="421743" y="102780"/>
                    </a:cubicBezTo>
                    <a:cubicBezTo>
                      <a:pt x="419968" y="103102"/>
                      <a:pt x="418193" y="103263"/>
                      <a:pt x="416257" y="103263"/>
                    </a:cubicBezTo>
                    <a:lnTo>
                      <a:pt x="238143" y="103263"/>
                    </a:lnTo>
                    <a:cubicBezTo>
                      <a:pt x="227011" y="130811"/>
                      <a:pt x="200068" y="150304"/>
                      <a:pt x="168447" y="150304"/>
                    </a:cubicBezTo>
                    <a:cubicBezTo>
                      <a:pt x="141665" y="150304"/>
                      <a:pt x="116658" y="135805"/>
                      <a:pt x="103267" y="112446"/>
                    </a:cubicBezTo>
                    <a:cubicBezTo>
                      <a:pt x="101977" y="110352"/>
                      <a:pt x="101331" y="106969"/>
                      <a:pt x="103106" y="103908"/>
                    </a:cubicBezTo>
                    <a:cubicBezTo>
                      <a:pt x="104558" y="101330"/>
                      <a:pt x="107301" y="99880"/>
                      <a:pt x="110689" y="99880"/>
                    </a:cubicBezTo>
                    <a:cubicBezTo>
                      <a:pt x="110689" y="99880"/>
                      <a:pt x="146505" y="99880"/>
                      <a:pt x="159573" y="99880"/>
                    </a:cubicBezTo>
                    <a:cubicBezTo>
                      <a:pt x="162477" y="99880"/>
                      <a:pt x="163929" y="98108"/>
                      <a:pt x="164091" y="97786"/>
                    </a:cubicBezTo>
                    <a:lnTo>
                      <a:pt x="164252" y="97464"/>
                    </a:lnTo>
                    <a:cubicBezTo>
                      <a:pt x="171189" y="89248"/>
                      <a:pt x="178933" y="78777"/>
                      <a:pt x="180385" y="75232"/>
                    </a:cubicBezTo>
                    <a:cubicBezTo>
                      <a:pt x="178933" y="71527"/>
                      <a:pt x="171189" y="61217"/>
                      <a:pt x="164575" y="53162"/>
                    </a:cubicBezTo>
                    <a:lnTo>
                      <a:pt x="164252" y="52679"/>
                    </a:lnTo>
                    <a:cubicBezTo>
                      <a:pt x="163768" y="52034"/>
                      <a:pt x="162155" y="50423"/>
                      <a:pt x="160864" y="50423"/>
                    </a:cubicBezTo>
                    <a:lnTo>
                      <a:pt x="160541" y="50423"/>
                    </a:lnTo>
                    <a:cubicBezTo>
                      <a:pt x="147796" y="50423"/>
                      <a:pt x="110689" y="50262"/>
                      <a:pt x="110689" y="50262"/>
                    </a:cubicBezTo>
                    <a:cubicBezTo>
                      <a:pt x="107462" y="50262"/>
                      <a:pt x="104719" y="48812"/>
                      <a:pt x="103267" y="46235"/>
                    </a:cubicBezTo>
                    <a:cubicBezTo>
                      <a:pt x="101815" y="43657"/>
                      <a:pt x="101654" y="40435"/>
                      <a:pt x="103267" y="37858"/>
                    </a:cubicBezTo>
                    <a:cubicBezTo>
                      <a:pt x="116497" y="14499"/>
                      <a:pt x="141665" y="0"/>
                      <a:pt x="168447" y="0"/>
                    </a:cubicBezTo>
                    <a:close/>
                  </a:path>
                </a:pathLst>
              </a:custGeom>
              <a:solidFill>
                <a:schemeClr val="tx1">
                  <a:lumMod val="50000"/>
                  <a:lumOff val="50000"/>
                </a:schemeClr>
              </a:solidFill>
              <a:ln w="3240">
                <a:noFill/>
              </a:ln>
            </p:spPr>
            <p:style>
              <a:lnRef idx="2">
                <a:schemeClr val="accent1">
                  <a:shade val="50000"/>
                </a:schemeClr>
              </a:lnRef>
              <a:fillRef idx="1">
                <a:schemeClr val="accent1"/>
              </a:fillRef>
              <a:effectRef idx="0">
                <a:schemeClr val="accent1"/>
              </a:effectRef>
              <a:fontRef idx="minor"/>
            </p:style>
          </p:sp>
        </p:grpSp>
        <p:grpSp>
          <p:nvGrpSpPr>
            <p:cNvPr id="291" name="Group 7"/>
            <p:cNvGrpSpPr/>
            <p:nvPr/>
          </p:nvGrpSpPr>
          <p:grpSpPr>
            <a:xfrm>
              <a:off x="7716960" y="2547720"/>
              <a:ext cx="580320" cy="580320"/>
              <a:chOff x="7716960" y="2547720"/>
              <a:chExt cx="580320" cy="580320"/>
            </a:xfrm>
          </p:grpSpPr>
          <p:sp>
            <p:nvSpPr>
              <p:cNvPr id="292" name="CustomShape 8"/>
              <p:cNvSpPr/>
              <p:nvPr/>
            </p:nvSpPr>
            <p:spPr>
              <a:xfrm>
                <a:off x="7716960" y="2547720"/>
                <a:ext cx="580320" cy="580320"/>
              </a:xfrm>
              <a:prstGeom prst="ellipse">
                <a:avLst/>
              </a:prstGeom>
              <a:noFill/>
              <a:ln w="19080">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93" name="CustomShape 9"/>
              <p:cNvSpPr/>
              <p:nvPr/>
            </p:nvSpPr>
            <p:spPr>
              <a:xfrm>
                <a:off x="7852680" y="2683440"/>
                <a:ext cx="309240" cy="308520"/>
              </a:xfrm>
              <a:custGeom>
                <a:avLst/>
                <a:gdLst/>
                <a:ahLst/>
                <a:rect l="l" t="t" r="r" b="b"/>
                <a:pathLst>
                  <a:path w="3602" h="3602">
                    <a:moveTo>
                      <a:pt x="2750" y="1341"/>
                    </a:moveTo>
                    <a:lnTo>
                      <a:pt x="3461" y="629"/>
                    </a:lnTo>
                    <a:cubicBezTo>
                      <a:pt x="3598" y="492"/>
                      <a:pt x="3602" y="265"/>
                      <a:pt x="3462" y="131"/>
                    </a:cubicBezTo>
                    <a:cubicBezTo>
                      <a:pt x="3327" y="0"/>
                      <a:pt x="3112" y="2"/>
                      <a:pt x="2978" y="135"/>
                    </a:cubicBezTo>
                    <a:lnTo>
                      <a:pt x="2261" y="853"/>
                    </a:lnTo>
                    <a:lnTo>
                      <a:pt x="451" y="147"/>
                    </a:lnTo>
                    <a:cubicBezTo>
                      <a:pt x="312" y="98"/>
                      <a:pt x="158" y="151"/>
                      <a:pt x="79" y="276"/>
                    </a:cubicBezTo>
                    <a:cubicBezTo>
                      <a:pt x="0" y="400"/>
                      <a:pt x="18" y="563"/>
                      <a:pt x="123" y="667"/>
                    </a:cubicBezTo>
                    <a:lnTo>
                      <a:pt x="1495" y="1618"/>
                    </a:lnTo>
                    <a:lnTo>
                      <a:pt x="642" y="2472"/>
                    </a:lnTo>
                    <a:lnTo>
                      <a:pt x="196" y="2470"/>
                    </a:lnTo>
                    <a:cubicBezTo>
                      <a:pt x="116" y="2470"/>
                      <a:pt x="47" y="2530"/>
                      <a:pt x="38" y="2611"/>
                    </a:cubicBezTo>
                    <a:cubicBezTo>
                      <a:pt x="29" y="2680"/>
                      <a:pt x="69" y="2746"/>
                      <a:pt x="132" y="2776"/>
                    </a:cubicBezTo>
                    <a:lnTo>
                      <a:pt x="342" y="2876"/>
                    </a:lnTo>
                    <a:cubicBezTo>
                      <a:pt x="511" y="2956"/>
                      <a:pt x="647" y="3091"/>
                      <a:pt x="727" y="3260"/>
                    </a:cubicBezTo>
                    <a:lnTo>
                      <a:pt x="828" y="3474"/>
                    </a:lnTo>
                    <a:cubicBezTo>
                      <a:pt x="855" y="3531"/>
                      <a:pt x="912" y="3566"/>
                      <a:pt x="973" y="3566"/>
                    </a:cubicBezTo>
                    <a:cubicBezTo>
                      <a:pt x="984" y="3566"/>
                      <a:pt x="996" y="3564"/>
                      <a:pt x="1007" y="3562"/>
                    </a:cubicBezTo>
                    <a:cubicBezTo>
                      <a:pt x="1080" y="3546"/>
                      <a:pt x="1132" y="3481"/>
                      <a:pt x="1133" y="3407"/>
                    </a:cubicBezTo>
                    <a:lnTo>
                      <a:pt x="1135" y="2956"/>
                    </a:lnTo>
                    <a:lnTo>
                      <a:pt x="1984" y="2107"/>
                    </a:lnTo>
                    <a:lnTo>
                      <a:pt x="2935" y="3480"/>
                    </a:lnTo>
                    <a:cubicBezTo>
                      <a:pt x="3039" y="3584"/>
                      <a:pt x="3202" y="3602"/>
                      <a:pt x="3327" y="3523"/>
                    </a:cubicBezTo>
                    <a:cubicBezTo>
                      <a:pt x="3451" y="3444"/>
                      <a:pt x="3504" y="3290"/>
                      <a:pt x="3455" y="3151"/>
                    </a:cubicBezTo>
                    <a:lnTo>
                      <a:pt x="2750" y="1341"/>
                    </a:lnTo>
                    <a:close/>
                  </a:path>
                </a:pathLst>
              </a:custGeom>
              <a:solidFill>
                <a:schemeClr val="tx1">
                  <a:lumMod val="50000"/>
                  <a:lumOff val="50000"/>
                </a:schemeClr>
              </a:solidFill>
              <a:ln w="3240">
                <a:noFill/>
              </a:ln>
            </p:spPr>
            <p:style>
              <a:lnRef idx="2">
                <a:schemeClr val="accent1">
                  <a:shade val="50000"/>
                </a:schemeClr>
              </a:lnRef>
              <a:fillRef idx="1">
                <a:schemeClr val="accent1"/>
              </a:fillRef>
              <a:effectRef idx="0">
                <a:schemeClr val="accent1"/>
              </a:effectRef>
              <a:fontRef idx="minor"/>
            </p:style>
          </p:sp>
        </p:grpSp>
        <p:grpSp>
          <p:nvGrpSpPr>
            <p:cNvPr id="294" name="Group 10"/>
            <p:cNvGrpSpPr/>
            <p:nvPr/>
          </p:nvGrpSpPr>
          <p:grpSpPr>
            <a:xfrm>
              <a:off x="3894480" y="4499280"/>
              <a:ext cx="580320" cy="580320"/>
              <a:chOff x="3894480" y="4499280"/>
              <a:chExt cx="580320" cy="580320"/>
            </a:xfrm>
          </p:grpSpPr>
          <p:sp>
            <p:nvSpPr>
              <p:cNvPr id="295" name="CustomShape 11"/>
              <p:cNvSpPr/>
              <p:nvPr/>
            </p:nvSpPr>
            <p:spPr>
              <a:xfrm>
                <a:off x="3894480" y="4499280"/>
                <a:ext cx="580320" cy="580320"/>
              </a:xfrm>
              <a:prstGeom prst="ellipse">
                <a:avLst/>
              </a:prstGeom>
              <a:noFill/>
              <a:ln w="19080">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96" name="CustomShape 12"/>
              <p:cNvSpPr/>
              <p:nvPr/>
            </p:nvSpPr>
            <p:spPr>
              <a:xfrm>
                <a:off x="4016880" y="4627080"/>
                <a:ext cx="335520" cy="324360"/>
              </a:xfrm>
              <a:custGeom>
                <a:avLst/>
                <a:gdLst/>
                <a:ahLst/>
                <a:rect l="l" t="t" r="r" b="b"/>
                <a:pathLst>
                  <a:path w="608468" h="588233">
                    <a:moveTo>
                      <a:pt x="134599" y="494593"/>
                    </a:moveTo>
                    <a:cubicBezTo>
                      <a:pt x="147814" y="499198"/>
                      <a:pt x="161951" y="501961"/>
                      <a:pt x="176550" y="502268"/>
                    </a:cubicBezTo>
                    <a:lnTo>
                      <a:pt x="170557" y="513935"/>
                    </a:lnTo>
                    <a:lnTo>
                      <a:pt x="435937" y="513935"/>
                    </a:lnTo>
                    <a:lnTo>
                      <a:pt x="429944" y="502422"/>
                    </a:lnTo>
                    <a:cubicBezTo>
                      <a:pt x="444542" y="501961"/>
                      <a:pt x="458679" y="499505"/>
                      <a:pt x="472048" y="494900"/>
                    </a:cubicBezTo>
                    <a:lnTo>
                      <a:pt x="504779" y="558452"/>
                    </a:lnTo>
                    <a:cubicBezTo>
                      <a:pt x="510003" y="568430"/>
                      <a:pt x="506008" y="580711"/>
                      <a:pt x="496020" y="585930"/>
                    </a:cubicBezTo>
                    <a:cubicBezTo>
                      <a:pt x="493100" y="587465"/>
                      <a:pt x="489873" y="588233"/>
                      <a:pt x="486646" y="588233"/>
                    </a:cubicBezTo>
                    <a:cubicBezTo>
                      <a:pt x="479270" y="588233"/>
                      <a:pt x="472202" y="584242"/>
                      <a:pt x="468514" y="577180"/>
                    </a:cubicBezTo>
                    <a:lnTo>
                      <a:pt x="456835" y="554615"/>
                    </a:lnTo>
                    <a:lnTo>
                      <a:pt x="149658" y="554461"/>
                    </a:lnTo>
                    <a:lnTo>
                      <a:pt x="137826" y="577180"/>
                    </a:lnTo>
                    <a:cubicBezTo>
                      <a:pt x="134292" y="584242"/>
                      <a:pt x="127069" y="588233"/>
                      <a:pt x="119694" y="588233"/>
                    </a:cubicBezTo>
                    <a:cubicBezTo>
                      <a:pt x="116620" y="588233"/>
                      <a:pt x="113393" y="587465"/>
                      <a:pt x="110320" y="585930"/>
                    </a:cubicBezTo>
                    <a:cubicBezTo>
                      <a:pt x="100332" y="580711"/>
                      <a:pt x="96490" y="568430"/>
                      <a:pt x="101561" y="558452"/>
                    </a:cubicBezTo>
                    <a:close/>
                    <a:moveTo>
                      <a:pt x="83313" y="461780"/>
                    </a:moveTo>
                    <a:cubicBezTo>
                      <a:pt x="92996" y="471755"/>
                      <a:pt x="103908" y="479889"/>
                      <a:pt x="115895" y="486334"/>
                    </a:cubicBezTo>
                    <a:lnTo>
                      <a:pt x="35978" y="581020"/>
                    </a:lnTo>
                    <a:cubicBezTo>
                      <a:pt x="31982" y="585778"/>
                      <a:pt x="26296" y="588233"/>
                      <a:pt x="20456" y="588233"/>
                    </a:cubicBezTo>
                    <a:cubicBezTo>
                      <a:pt x="15845" y="588233"/>
                      <a:pt x="11081" y="586698"/>
                      <a:pt x="7239" y="583476"/>
                    </a:cubicBezTo>
                    <a:cubicBezTo>
                      <a:pt x="-1367" y="576109"/>
                      <a:pt x="-2443" y="563372"/>
                      <a:pt x="4780" y="554625"/>
                    </a:cubicBezTo>
                    <a:close/>
                    <a:moveTo>
                      <a:pt x="524712" y="461145"/>
                    </a:moveTo>
                    <a:lnTo>
                      <a:pt x="603689" y="554619"/>
                    </a:lnTo>
                    <a:cubicBezTo>
                      <a:pt x="610911" y="563368"/>
                      <a:pt x="609836" y="576107"/>
                      <a:pt x="601231" y="583475"/>
                    </a:cubicBezTo>
                    <a:cubicBezTo>
                      <a:pt x="597390" y="586698"/>
                      <a:pt x="592626" y="588233"/>
                      <a:pt x="588017" y="588233"/>
                    </a:cubicBezTo>
                    <a:cubicBezTo>
                      <a:pt x="582178" y="588233"/>
                      <a:pt x="576493" y="585777"/>
                      <a:pt x="572344" y="581019"/>
                    </a:cubicBezTo>
                    <a:lnTo>
                      <a:pt x="492291" y="486010"/>
                    </a:lnTo>
                    <a:cubicBezTo>
                      <a:pt x="504122" y="479564"/>
                      <a:pt x="515185" y="471122"/>
                      <a:pt x="524712" y="461145"/>
                    </a:cubicBezTo>
                    <a:close/>
                    <a:moveTo>
                      <a:pt x="383066" y="351169"/>
                    </a:moveTo>
                    <a:cubicBezTo>
                      <a:pt x="367238" y="351169"/>
                      <a:pt x="354331" y="363902"/>
                      <a:pt x="354331" y="379857"/>
                    </a:cubicBezTo>
                    <a:cubicBezTo>
                      <a:pt x="354331" y="395658"/>
                      <a:pt x="367238" y="408544"/>
                      <a:pt x="383066" y="408544"/>
                    </a:cubicBezTo>
                    <a:cubicBezTo>
                      <a:pt x="398893" y="408544"/>
                      <a:pt x="411800" y="395658"/>
                      <a:pt x="411800" y="379857"/>
                    </a:cubicBezTo>
                    <a:cubicBezTo>
                      <a:pt x="411800" y="363902"/>
                      <a:pt x="398893" y="351169"/>
                      <a:pt x="383066" y="351169"/>
                    </a:cubicBezTo>
                    <a:close/>
                    <a:moveTo>
                      <a:pt x="224332" y="351169"/>
                    </a:moveTo>
                    <a:cubicBezTo>
                      <a:pt x="208505" y="351169"/>
                      <a:pt x="195597" y="363902"/>
                      <a:pt x="195597" y="379857"/>
                    </a:cubicBezTo>
                    <a:cubicBezTo>
                      <a:pt x="195597" y="395658"/>
                      <a:pt x="208505" y="408544"/>
                      <a:pt x="224332" y="408544"/>
                    </a:cubicBezTo>
                    <a:cubicBezTo>
                      <a:pt x="240313" y="408544"/>
                      <a:pt x="253221" y="395658"/>
                      <a:pt x="253221" y="379857"/>
                    </a:cubicBezTo>
                    <a:cubicBezTo>
                      <a:pt x="253221" y="363902"/>
                      <a:pt x="240313" y="351169"/>
                      <a:pt x="224332" y="351169"/>
                    </a:cubicBezTo>
                    <a:close/>
                    <a:moveTo>
                      <a:pt x="155976" y="44315"/>
                    </a:moveTo>
                    <a:lnTo>
                      <a:pt x="451433" y="44315"/>
                    </a:lnTo>
                    <a:lnTo>
                      <a:pt x="391358" y="284308"/>
                    </a:lnTo>
                    <a:lnTo>
                      <a:pt x="216051" y="284308"/>
                    </a:lnTo>
                    <a:close/>
                    <a:moveTo>
                      <a:pt x="122300" y="43892"/>
                    </a:moveTo>
                    <a:lnTo>
                      <a:pt x="187453" y="304533"/>
                    </a:lnTo>
                    <a:cubicBezTo>
                      <a:pt x="189297" y="311897"/>
                      <a:pt x="195905" y="316959"/>
                      <a:pt x="203280" y="316959"/>
                    </a:cubicBezTo>
                    <a:lnTo>
                      <a:pt x="404117" y="316959"/>
                    </a:lnTo>
                    <a:cubicBezTo>
                      <a:pt x="411647" y="316959"/>
                      <a:pt x="418101" y="311897"/>
                      <a:pt x="419945" y="304533"/>
                    </a:cubicBezTo>
                    <a:lnTo>
                      <a:pt x="485251" y="43892"/>
                    </a:lnTo>
                    <a:cubicBezTo>
                      <a:pt x="500464" y="62301"/>
                      <a:pt x="510298" y="85159"/>
                      <a:pt x="511988" y="109858"/>
                    </a:cubicBezTo>
                    <a:lnTo>
                      <a:pt x="529199" y="360067"/>
                    </a:lnTo>
                    <a:cubicBezTo>
                      <a:pt x="533501" y="420356"/>
                      <a:pt x="487249" y="469754"/>
                      <a:pt x="426552" y="469754"/>
                    </a:cubicBezTo>
                    <a:lnTo>
                      <a:pt x="180846" y="469754"/>
                    </a:lnTo>
                    <a:cubicBezTo>
                      <a:pt x="120149" y="469754"/>
                      <a:pt x="74050" y="420356"/>
                      <a:pt x="78199" y="360067"/>
                    </a:cubicBezTo>
                    <a:lnTo>
                      <a:pt x="95409" y="109858"/>
                    </a:lnTo>
                    <a:cubicBezTo>
                      <a:pt x="97100" y="85159"/>
                      <a:pt x="106934" y="62301"/>
                      <a:pt x="122300" y="43892"/>
                    </a:cubicBezTo>
                    <a:close/>
                    <a:moveTo>
                      <a:pt x="213279" y="0"/>
                    </a:moveTo>
                    <a:lnTo>
                      <a:pt x="394132" y="0"/>
                    </a:lnTo>
                    <a:cubicBezTo>
                      <a:pt x="411956" y="0"/>
                      <a:pt x="429012" y="4285"/>
                      <a:pt x="444377" y="11784"/>
                    </a:cubicBezTo>
                    <a:lnTo>
                      <a:pt x="163033" y="11784"/>
                    </a:lnTo>
                    <a:cubicBezTo>
                      <a:pt x="178552" y="4285"/>
                      <a:pt x="195608" y="0"/>
                      <a:pt x="213279" y="0"/>
                    </a:cubicBezTo>
                    <a:close/>
                  </a:path>
                </a:pathLst>
              </a:custGeom>
              <a:solidFill>
                <a:schemeClr val="tx1">
                  <a:lumMod val="50000"/>
                  <a:lumOff val="50000"/>
                </a:schemeClr>
              </a:solidFill>
              <a:ln w="3240">
                <a:noFill/>
              </a:ln>
            </p:spPr>
            <p:style>
              <a:lnRef idx="2">
                <a:schemeClr val="accent1">
                  <a:shade val="50000"/>
                </a:schemeClr>
              </a:lnRef>
              <a:fillRef idx="1">
                <a:schemeClr val="accent1"/>
              </a:fillRef>
              <a:effectRef idx="0">
                <a:schemeClr val="accent1"/>
              </a:effectRef>
              <a:fontRef idx="minor"/>
            </p:style>
          </p:sp>
        </p:grpSp>
        <p:grpSp>
          <p:nvGrpSpPr>
            <p:cNvPr id="297" name="Group 13"/>
            <p:cNvGrpSpPr/>
            <p:nvPr/>
          </p:nvGrpSpPr>
          <p:grpSpPr>
            <a:xfrm>
              <a:off x="7716960" y="4499280"/>
              <a:ext cx="580320" cy="580320"/>
              <a:chOff x="7716960" y="4499280"/>
              <a:chExt cx="580320" cy="580320"/>
            </a:xfrm>
          </p:grpSpPr>
          <p:sp>
            <p:nvSpPr>
              <p:cNvPr id="298" name="CustomShape 14"/>
              <p:cNvSpPr/>
              <p:nvPr/>
            </p:nvSpPr>
            <p:spPr>
              <a:xfrm>
                <a:off x="7716960" y="4499280"/>
                <a:ext cx="580320" cy="580320"/>
              </a:xfrm>
              <a:prstGeom prst="ellipse">
                <a:avLst/>
              </a:prstGeom>
              <a:noFill/>
              <a:ln w="19080">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299" name="CustomShape 15"/>
              <p:cNvSpPr/>
              <p:nvPr/>
            </p:nvSpPr>
            <p:spPr>
              <a:xfrm>
                <a:off x="7843680" y="4614480"/>
                <a:ext cx="326880" cy="350280"/>
              </a:xfrm>
              <a:custGeom>
                <a:avLst/>
                <a:gdLst/>
                <a:ahLst/>
                <a:rect l="l" t="t" r="r" b="b"/>
                <a:pathLst>
                  <a:path w="566676" h="606761">
                    <a:moveTo>
                      <a:pt x="222607" y="586292"/>
                    </a:moveTo>
                    <a:lnTo>
                      <a:pt x="364660" y="586292"/>
                    </a:lnTo>
                    <a:cubicBezTo>
                      <a:pt x="369977" y="586292"/>
                      <a:pt x="374535" y="590841"/>
                      <a:pt x="374535" y="596906"/>
                    </a:cubicBezTo>
                    <a:cubicBezTo>
                      <a:pt x="374535" y="602212"/>
                      <a:pt x="369977" y="606761"/>
                      <a:pt x="364660" y="606761"/>
                    </a:cubicBezTo>
                    <a:lnTo>
                      <a:pt x="222607" y="606761"/>
                    </a:lnTo>
                    <a:cubicBezTo>
                      <a:pt x="217290" y="606761"/>
                      <a:pt x="212732" y="602212"/>
                      <a:pt x="212732" y="596906"/>
                    </a:cubicBezTo>
                    <a:cubicBezTo>
                      <a:pt x="212732" y="590841"/>
                      <a:pt x="217290" y="586292"/>
                      <a:pt x="222607" y="586292"/>
                    </a:cubicBezTo>
                    <a:close/>
                    <a:moveTo>
                      <a:pt x="151968" y="546085"/>
                    </a:moveTo>
                    <a:lnTo>
                      <a:pt x="445168" y="546085"/>
                    </a:lnTo>
                    <a:cubicBezTo>
                      <a:pt x="451244" y="546085"/>
                      <a:pt x="455802" y="550634"/>
                      <a:pt x="455802" y="555940"/>
                    </a:cubicBezTo>
                    <a:cubicBezTo>
                      <a:pt x="455802" y="562005"/>
                      <a:pt x="451244" y="566554"/>
                      <a:pt x="445168" y="566554"/>
                    </a:cubicBezTo>
                    <a:lnTo>
                      <a:pt x="151968" y="566554"/>
                    </a:lnTo>
                    <a:cubicBezTo>
                      <a:pt x="145892" y="566554"/>
                      <a:pt x="141334" y="562005"/>
                      <a:pt x="141334" y="555940"/>
                    </a:cubicBezTo>
                    <a:cubicBezTo>
                      <a:pt x="141334" y="550634"/>
                      <a:pt x="145892" y="546085"/>
                      <a:pt x="151968" y="546085"/>
                    </a:cubicBezTo>
                    <a:close/>
                    <a:moveTo>
                      <a:pt x="243078" y="364063"/>
                    </a:moveTo>
                    <a:cubicBezTo>
                      <a:pt x="232444" y="364063"/>
                      <a:pt x="222568" y="372406"/>
                      <a:pt x="221049" y="383025"/>
                    </a:cubicBezTo>
                    <a:lnTo>
                      <a:pt x="203578" y="505896"/>
                    </a:lnTo>
                    <a:lnTo>
                      <a:pt x="224088" y="505896"/>
                    </a:lnTo>
                    <a:lnTo>
                      <a:pt x="241559" y="386059"/>
                    </a:lnTo>
                    <a:cubicBezTo>
                      <a:pt x="241559" y="385300"/>
                      <a:pt x="242319" y="384542"/>
                      <a:pt x="243078" y="384542"/>
                    </a:cubicBezTo>
                    <a:lnTo>
                      <a:pt x="344108" y="384542"/>
                    </a:lnTo>
                    <a:cubicBezTo>
                      <a:pt x="344867" y="384542"/>
                      <a:pt x="345627" y="385300"/>
                      <a:pt x="345627" y="386059"/>
                    </a:cubicBezTo>
                    <a:lnTo>
                      <a:pt x="363098" y="505896"/>
                    </a:lnTo>
                    <a:lnTo>
                      <a:pt x="383608" y="505896"/>
                    </a:lnTo>
                    <a:lnTo>
                      <a:pt x="365377" y="383025"/>
                    </a:lnTo>
                    <a:cubicBezTo>
                      <a:pt x="363858" y="372406"/>
                      <a:pt x="354742" y="364063"/>
                      <a:pt x="344108" y="364063"/>
                    </a:cubicBezTo>
                    <a:close/>
                    <a:moveTo>
                      <a:pt x="293213" y="262429"/>
                    </a:moveTo>
                    <a:lnTo>
                      <a:pt x="97231" y="334483"/>
                    </a:lnTo>
                    <a:cubicBezTo>
                      <a:pt x="91914" y="336000"/>
                      <a:pt x="89635" y="342068"/>
                      <a:pt x="91154" y="347377"/>
                    </a:cubicBezTo>
                    <a:cubicBezTo>
                      <a:pt x="92674" y="351169"/>
                      <a:pt x="97231" y="354203"/>
                      <a:pt x="101029" y="354203"/>
                    </a:cubicBezTo>
                    <a:cubicBezTo>
                      <a:pt x="102549" y="354203"/>
                      <a:pt x="103308" y="353445"/>
                      <a:pt x="104827" y="353445"/>
                    </a:cubicBezTo>
                    <a:lnTo>
                      <a:pt x="293213" y="283666"/>
                    </a:lnTo>
                    <a:lnTo>
                      <a:pt x="472483" y="353445"/>
                    </a:lnTo>
                    <a:cubicBezTo>
                      <a:pt x="477041" y="354961"/>
                      <a:pt x="483118" y="352686"/>
                      <a:pt x="485397" y="347377"/>
                    </a:cubicBezTo>
                    <a:cubicBezTo>
                      <a:pt x="486916" y="342068"/>
                      <a:pt x="484637" y="336758"/>
                      <a:pt x="479320" y="334483"/>
                    </a:cubicBezTo>
                    <a:close/>
                    <a:moveTo>
                      <a:pt x="404877" y="172172"/>
                    </a:moveTo>
                    <a:cubicBezTo>
                      <a:pt x="399560" y="172172"/>
                      <a:pt x="395002" y="176722"/>
                      <a:pt x="395002" y="182032"/>
                    </a:cubicBezTo>
                    <a:cubicBezTo>
                      <a:pt x="395002" y="187341"/>
                      <a:pt x="399560" y="191892"/>
                      <a:pt x="404877" y="191892"/>
                    </a:cubicBezTo>
                    <a:lnTo>
                      <a:pt x="425387" y="191892"/>
                    </a:lnTo>
                    <a:cubicBezTo>
                      <a:pt x="430704" y="191892"/>
                      <a:pt x="435262" y="187341"/>
                      <a:pt x="435262" y="182032"/>
                    </a:cubicBezTo>
                    <a:cubicBezTo>
                      <a:pt x="435262" y="176722"/>
                      <a:pt x="430704" y="172172"/>
                      <a:pt x="425387" y="172172"/>
                    </a:cubicBezTo>
                    <a:close/>
                    <a:moveTo>
                      <a:pt x="353983" y="172172"/>
                    </a:moveTo>
                    <a:cubicBezTo>
                      <a:pt x="348665" y="172172"/>
                      <a:pt x="344108" y="176722"/>
                      <a:pt x="344108" y="182032"/>
                    </a:cubicBezTo>
                    <a:cubicBezTo>
                      <a:pt x="344108" y="187341"/>
                      <a:pt x="348665" y="191892"/>
                      <a:pt x="353983" y="191892"/>
                    </a:cubicBezTo>
                    <a:lnTo>
                      <a:pt x="374492" y="191892"/>
                    </a:lnTo>
                    <a:cubicBezTo>
                      <a:pt x="379810" y="191892"/>
                      <a:pt x="384367" y="187341"/>
                      <a:pt x="384367" y="182032"/>
                    </a:cubicBezTo>
                    <a:cubicBezTo>
                      <a:pt x="384367" y="176722"/>
                      <a:pt x="379810" y="172172"/>
                      <a:pt x="374492" y="172172"/>
                    </a:cubicBezTo>
                    <a:close/>
                    <a:moveTo>
                      <a:pt x="303848" y="172172"/>
                    </a:moveTo>
                    <a:cubicBezTo>
                      <a:pt x="297771" y="172172"/>
                      <a:pt x="293213" y="176722"/>
                      <a:pt x="293213" y="182032"/>
                    </a:cubicBezTo>
                    <a:cubicBezTo>
                      <a:pt x="293213" y="187341"/>
                      <a:pt x="297771" y="191892"/>
                      <a:pt x="303848" y="191892"/>
                    </a:cubicBezTo>
                    <a:lnTo>
                      <a:pt x="323598" y="191892"/>
                    </a:lnTo>
                    <a:cubicBezTo>
                      <a:pt x="329675" y="191892"/>
                      <a:pt x="334232" y="187341"/>
                      <a:pt x="334232" y="182032"/>
                    </a:cubicBezTo>
                    <a:cubicBezTo>
                      <a:pt x="334232" y="176722"/>
                      <a:pt x="329675" y="172172"/>
                      <a:pt x="323598" y="172172"/>
                    </a:cubicBezTo>
                    <a:close/>
                    <a:moveTo>
                      <a:pt x="252953" y="172172"/>
                    </a:moveTo>
                    <a:cubicBezTo>
                      <a:pt x="247636" y="172172"/>
                      <a:pt x="243078" y="176722"/>
                      <a:pt x="243078" y="182032"/>
                    </a:cubicBezTo>
                    <a:cubicBezTo>
                      <a:pt x="243078" y="187341"/>
                      <a:pt x="247636" y="191892"/>
                      <a:pt x="252953" y="191892"/>
                    </a:cubicBezTo>
                    <a:lnTo>
                      <a:pt x="273463" y="191892"/>
                    </a:lnTo>
                    <a:cubicBezTo>
                      <a:pt x="278780" y="191892"/>
                      <a:pt x="283338" y="187341"/>
                      <a:pt x="283338" y="182032"/>
                    </a:cubicBezTo>
                    <a:cubicBezTo>
                      <a:pt x="283338" y="176722"/>
                      <a:pt x="278780" y="172172"/>
                      <a:pt x="273463" y="172172"/>
                    </a:cubicBezTo>
                    <a:close/>
                    <a:moveTo>
                      <a:pt x="202059" y="172172"/>
                    </a:moveTo>
                    <a:cubicBezTo>
                      <a:pt x="196741" y="172172"/>
                      <a:pt x="192184" y="176722"/>
                      <a:pt x="192184" y="182032"/>
                    </a:cubicBezTo>
                    <a:cubicBezTo>
                      <a:pt x="192184" y="187341"/>
                      <a:pt x="196741" y="191892"/>
                      <a:pt x="202059" y="191892"/>
                    </a:cubicBezTo>
                    <a:lnTo>
                      <a:pt x="222568" y="191892"/>
                    </a:lnTo>
                    <a:cubicBezTo>
                      <a:pt x="227886" y="191892"/>
                      <a:pt x="232444" y="187341"/>
                      <a:pt x="232444" y="182032"/>
                    </a:cubicBezTo>
                    <a:cubicBezTo>
                      <a:pt x="232444" y="176722"/>
                      <a:pt x="227886" y="172172"/>
                      <a:pt x="222568" y="172172"/>
                    </a:cubicBezTo>
                    <a:close/>
                    <a:moveTo>
                      <a:pt x="151924" y="172172"/>
                    </a:moveTo>
                    <a:cubicBezTo>
                      <a:pt x="145847" y="172172"/>
                      <a:pt x="141289" y="176722"/>
                      <a:pt x="141289" y="182032"/>
                    </a:cubicBezTo>
                    <a:cubicBezTo>
                      <a:pt x="141289" y="187341"/>
                      <a:pt x="145847" y="191892"/>
                      <a:pt x="151924" y="191892"/>
                    </a:cubicBezTo>
                    <a:lnTo>
                      <a:pt x="171674" y="191892"/>
                    </a:lnTo>
                    <a:cubicBezTo>
                      <a:pt x="177751" y="191892"/>
                      <a:pt x="182309" y="187341"/>
                      <a:pt x="182309" y="182032"/>
                    </a:cubicBezTo>
                    <a:cubicBezTo>
                      <a:pt x="182309" y="176722"/>
                      <a:pt x="177751" y="172172"/>
                      <a:pt x="171674" y="172172"/>
                    </a:cubicBezTo>
                    <a:close/>
                    <a:moveTo>
                      <a:pt x="265107" y="0"/>
                    </a:moveTo>
                    <a:lnTo>
                      <a:pt x="322079" y="0"/>
                    </a:lnTo>
                    <a:cubicBezTo>
                      <a:pt x="339550" y="0"/>
                      <a:pt x="353983" y="14411"/>
                      <a:pt x="353983" y="32614"/>
                    </a:cubicBezTo>
                    <a:lnTo>
                      <a:pt x="353983" y="131214"/>
                    </a:lnTo>
                    <a:lnTo>
                      <a:pt x="467166" y="131214"/>
                    </a:lnTo>
                    <a:cubicBezTo>
                      <a:pt x="483118" y="131214"/>
                      <a:pt x="496031" y="144867"/>
                      <a:pt x="496031" y="160795"/>
                    </a:cubicBezTo>
                    <a:lnTo>
                      <a:pt x="496031" y="287458"/>
                    </a:lnTo>
                    <a:lnTo>
                      <a:pt x="545407" y="306420"/>
                    </a:lnTo>
                    <a:lnTo>
                      <a:pt x="546926" y="311729"/>
                    </a:lnTo>
                    <a:cubicBezTo>
                      <a:pt x="546926" y="315521"/>
                      <a:pt x="559080" y="399711"/>
                      <a:pt x="459570" y="505896"/>
                    </a:cubicBezTo>
                    <a:lnTo>
                      <a:pt x="556801" y="505896"/>
                    </a:lnTo>
                    <a:cubicBezTo>
                      <a:pt x="562118" y="505896"/>
                      <a:pt x="566676" y="510447"/>
                      <a:pt x="566676" y="515756"/>
                    </a:cubicBezTo>
                    <a:cubicBezTo>
                      <a:pt x="566676" y="521065"/>
                      <a:pt x="562118" y="525616"/>
                      <a:pt x="556801" y="525616"/>
                    </a:cubicBezTo>
                    <a:lnTo>
                      <a:pt x="439060" y="525616"/>
                    </a:lnTo>
                    <a:lnTo>
                      <a:pt x="387406" y="525616"/>
                    </a:lnTo>
                    <a:lnTo>
                      <a:pt x="366136" y="525616"/>
                    </a:lnTo>
                    <a:lnTo>
                      <a:pt x="221049" y="525616"/>
                    </a:lnTo>
                    <a:lnTo>
                      <a:pt x="200540" y="525616"/>
                    </a:lnTo>
                    <a:lnTo>
                      <a:pt x="147366" y="525616"/>
                    </a:lnTo>
                    <a:lnTo>
                      <a:pt x="9875" y="525616"/>
                    </a:lnTo>
                    <a:cubicBezTo>
                      <a:pt x="4558" y="525616"/>
                      <a:pt x="0" y="521065"/>
                      <a:pt x="0" y="515756"/>
                    </a:cubicBezTo>
                    <a:cubicBezTo>
                      <a:pt x="0" y="510447"/>
                      <a:pt x="4558" y="505896"/>
                      <a:pt x="9875" y="505896"/>
                    </a:cubicBezTo>
                    <a:lnTo>
                      <a:pt x="127616" y="505896"/>
                    </a:lnTo>
                    <a:cubicBezTo>
                      <a:pt x="28106" y="399711"/>
                      <a:pt x="39500" y="315521"/>
                      <a:pt x="40260" y="311729"/>
                    </a:cubicBezTo>
                    <a:lnTo>
                      <a:pt x="41019" y="306420"/>
                    </a:lnTo>
                    <a:lnTo>
                      <a:pt x="91154" y="287458"/>
                    </a:lnTo>
                    <a:lnTo>
                      <a:pt x="91154" y="160795"/>
                    </a:lnTo>
                    <a:cubicBezTo>
                      <a:pt x="91154" y="144867"/>
                      <a:pt x="104068" y="131214"/>
                      <a:pt x="120020" y="131214"/>
                    </a:cubicBezTo>
                    <a:lnTo>
                      <a:pt x="232444" y="131214"/>
                    </a:lnTo>
                    <a:lnTo>
                      <a:pt x="232444" y="32614"/>
                    </a:lnTo>
                    <a:cubicBezTo>
                      <a:pt x="232444" y="14411"/>
                      <a:pt x="246876" y="0"/>
                      <a:pt x="265107" y="0"/>
                    </a:cubicBezTo>
                    <a:close/>
                  </a:path>
                </a:pathLst>
              </a:custGeom>
              <a:solidFill>
                <a:schemeClr val="tx1">
                  <a:lumMod val="50000"/>
                  <a:lumOff val="50000"/>
                </a:schemeClr>
              </a:solidFill>
              <a:ln w="3240">
                <a:noFill/>
              </a:ln>
            </p:spPr>
            <p:style>
              <a:lnRef idx="2">
                <a:schemeClr val="accent1">
                  <a:shade val="50000"/>
                </a:schemeClr>
              </a:lnRef>
              <a:fillRef idx="1">
                <a:schemeClr val="accent1"/>
              </a:fillRef>
              <a:effectRef idx="0">
                <a:schemeClr val="accent1"/>
              </a:effectRef>
              <a:fontRef idx="minor"/>
            </p:style>
          </p:sp>
        </p:grpSp>
        <p:sp>
          <p:nvSpPr>
            <p:cNvPr id="300" name="Line 16"/>
            <p:cNvSpPr/>
            <p:nvPr/>
          </p:nvSpPr>
          <p:spPr>
            <a:xfrm>
              <a:off x="4474800" y="2837880"/>
              <a:ext cx="3241800" cy="0"/>
            </a:xfrm>
            <a:prstGeom prst="line">
              <a:avLst/>
            </a:prstGeom>
            <a:ln cap="rnd" w="3240">
              <a:solidFill>
                <a:schemeClr val="bg1">
                  <a:lumMod val="75000"/>
                </a:schemeClr>
              </a:solidFill>
              <a:round/>
            </a:ln>
          </p:spPr>
          <p:style>
            <a:lnRef idx="1">
              <a:schemeClr val="accent1"/>
            </a:lnRef>
            <a:fillRef idx="0">
              <a:schemeClr val="accent1"/>
            </a:fillRef>
            <a:effectRef idx="0">
              <a:schemeClr val="accent1"/>
            </a:effectRef>
            <a:fontRef idx="minor"/>
          </p:style>
        </p:sp>
        <p:sp>
          <p:nvSpPr>
            <p:cNvPr id="301" name="Line 17"/>
            <p:cNvSpPr/>
            <p:nvPr/>
          </p:nvSpPr>
          <p:spPr>
            <a:xfrm>
              <a:off x="4474800" y="4789440"/>
              <a:ext cx="3241800" cy="0"/>
            </a:xfrm>
            <a:prstGeom prst="line">
              <a:avLst/>
            </a:prstGeom>
            <a:ln cap="rnd" w="3240">
              <a:solidFill>
                <a:schemeClr val="bg1">
                  <a:lumMod val="75000"/>
                </a:schemeClr>
              </a:solidFill>
              <a:round/>
            </a:ln>
          </p:spPr>
          <p:style>
            <a:lnRef idx="1">
              <a:schemeClr val="accent1"/>
            </a:lnRef>
            <a:fillRef idx="0">
              <a:schemeClr val="accent1"/>
            </a:fillRef>
            <a:effectRef idx="0">
              <a:schemeClr val="accent1"/>
            </a:effectRef>
            <a:fontRef idx="minor"/>
          </p:style>
        </p:sp>
        <p:grpSp>
          <p:nvGrpSpPr>
            <p:cNvPr id="302" name="Group 18"/>
            <p:cNvGrpSpPr/>
            <p:nvPr/>
          </p:nvGrpSpPr>
          <p:grpSpPr>
            <a:xfrm>
              <a:off x="4724280" y="2622600"/>
              <a:ext cx="2742840" cy="2742840"/>
              <a:chOff x="4724280" y="2622600"/>
              <a:chExt cx="2742840" cy="2742840"/>
            </a:xfrm>
          </p:grpSpPr>
          <p:sp>
            <p:nvSpPr>
              <p:cNvPr id="303" name="CustomShape 19"/>
              <p:cNvSpPr/>
              <p:nvPr/>
            </p:nvSpPr>
            <p:spPr>
              <a:xfrm>
                <a:off x="4724280" y="2622600"/>
                <a:ext cx="2742840" cy="2742840"/>
              </a:xfrm>
              <a:prstGeom prst="ellipse">
                <a:avLst/>
              </a:prstGeom>
              <a:solidFill>
                <a:schemeClr val="bg1"/>
              </a:solidFill>
              <a:ln w="12600">
                <a:solidFill>
                  <a:schemeClr val="bg1">
                    <a:lumMod val="85000"/>
                  </a:schemeClr>
                </a:solidFill>
                <a:miter/>
              </a:ln>
            </p:spPr>
            <p:style>
              <a:lnRef idx="0"/>
              <a:fillRef idx="0"/>
              <a:effectRef idx="0"/>
              <a:fontRef idx="minor"/>
            </p:style>
          </p:sp>
          <p:grpSp>
            <p:nvGrpSpPr>
              <p:cNvPr id="304" name="Group 20"/>
              <p:cNvGrpSpPr/>
              <p:nvPr/>
            </p:nvGrpSpPr>
            <p:grpSpPr>
              <a:xfrm>
                <a:off x="4809600" y="2748600"/>
                <a:ext cx="2514960" cy="2485440"/>
                <a:chOff x="4809600" y="2748600"/>
                <a:chExt cx="2514960" cy="2485440"/>
              </a:xfrm>
            </p:grpSpPr>
            <p:sp>
              <p:nvSpPr>
                <p:cNvPr id="305" name="CustomShape 21"/>
                <p:cNvSpPr/>
                <p:nvPr/>
              </p:nvSpPr>
              <p:spPr>
                <a:xfrm>
                  <a:off x="4809600" y="2748600"/>
                  <a:ext cx="2485440" cy="2485440"/>
                </a:xfrm>
                <a:prstGeom prst="ellipse">
                  <a:avLst/>
                </a:prstGeom>
                <a:solidFill>
                  <a:schemeClr val="bg1">
                    <a:lumMod val="95000"/>
                    <a:alpha val="40000"/>
                  </a:schemeClr>
                </a:solidFill>
                <a:ln w="12600">
                  <a:noFill/>
                </a:ln>
              </p:spPr>
              <p:style>
                <a:lnRef idx="0"/>
                <a:fillRef idx="0"/>
                <a:effectRef idx="0"/>
                <a:fontRef idx="minor"/>
              </p:style>
            </p:sp>
            <p:sp>
              <p:nvSpPr>
                <p:cNvPr id="306" name="CustomShape 22"/>
                <p:cNvSpPr/>
                <p:nvPr/>
              </p:nvSpPr>
              <p:spPr>
                <a:xfrm>
                  <a:off x="5141520" y="2748600"/>
                  <a:ext cx="846000" cy="513360"/>
                </a:xfrm>
                <a:custGeom>
                  <a:avLst/>
                  <a:gdLst/>
                  <a:ahLst/>
                  <a:rect l="l" t="t" r="r" b="b"/>
                  <a:pathLst>
                    <a:path w="21600" h="2160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solidFill>
                  <a:srgbClr val="d23c4b"/>
                </a:solidFill>
                <a:ln w="12600">
                  <a:noFill/>
                </a:ln>
              </p:spPr>
              <p:style>
                <a:lnRef idx="0"/>
                <a:fillRef idx="0"/>
                <a:effectRef idx="0"/>
                <a:fontRef idx="minor"/>
              </p:style>
            </p:sp>
            <p:sp>
              <p:nvSpPr>
                <p:cNvPr id="307" name="CustomShape 23"/>
                <p:cNvSpPr/>
                <p:nvPr/>
              </p:nvSpPr>
              <p:spPr>
                <a:xfrm>
                  <a:off x="5700240" y="3061800"/>
                  <a:ext cx="90000" cy="63360"/>
                </a:xfrm>
                <a:custGeom>
                  <a:avLst/>
                  <a:gdLst/>
                  <a:ahLst/>
                  <a:rect l="l" t="t" r="r" b="b"/>
                  <a:pathLst>
                    <a:path w="21600" h="2160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solidFill>
                  <a:srgbClr val="d23c4b"/>
                </a:solidFill>
                <a:ln w="12600">
                  <a:noFill/>
                </a:ln>
              </p:spPr>
              <p:style>
                <a:lnRef idx="0"/>
                <a:fillRef idx="0"/>
                <a:effectRef idx="0"/>
                <a:fontRef idx="minor"/>
              </p:style>
            </p:sp>
            <p:sp>
              <p:nvSpPr>
                <p:cNvPr id="308" name="CustomShape 24"/>
                <p:cNvSpPr/>
                <p:nvPr/>
              </p:nvSpPr>
              <p:spPr>
                <a:xfrm>
                  <a:off x="5809320" y="3149640"/>
                  <a:ext cx="20880" cy="26280"/>
                </a:xfrm>
                <a:custGeom>
                  <a:avLst/>
                  <a:gdLst/>
                  <a:ahLst/>
                  <a:rect l="l" t="t" r="r" b="b"/>
                  <a:pathLst>
                    <a:path w="21600" h="2160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solidFill>
                  <a:schemeClr val="accent1"/>
                </a:solidFill>
                <a:ln w="12600">
                  <a:noFill/>
                </a:ln>
              </p:spPr>
              <p:style>
                <a:lnRef idx="0"/>
                <a:fillRef idx="0"/>
                <a:effectRef idx="0"/>
                <a:fontRef idx="minor"/>
              </p:style>
            </p:sp>
            <p:sp>
              <p:nvSpPr>
                <p:cNvPr id="309" name="CustomShape 25"/>
                <p:cNvSpPr/>
                <p:nvPr/>
              </p:nvSpPr>
              <p:spPr>
                <a:xfrm>
                  <a:off x="5334120" y="2778840"/>
                  <a:ext cx="1990440" cy="2323440"/>
                </a:xfrm>
                <a:custGeom>
                  <a:avLst/>
                  <a:gdLst/>
                  <a:ahLst/>
                  <a:rect l="l" t="t" r="r" b="b"/>
                  <a:pathLst>
                    <a:path w="21600" h="2160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solidFill>
                  <a:srgbClr val="d23c4b"/>
                </a:solidFill>
                <a:ln w="12600">
                  <a:noFill/>
                </a:ln>
              </p:spPr>
              <p:style>
                <a:lnRef idx="0"/>
                <a:fillRef idx="0"/>
                <a:effectRef idx="0"/>
                <a:fontRef idx="minor"/>
              </p:style>
            </p:sp>
            <p:sp>
              <p:nvSpPr>
                <p:cNvPr id="310" name="CustomShape 26"/>
                <p:cNvSpPr/>
                <p:nvPr/>
              </p:nvSpPr>
              <p:spPr>
                <a:xfrm>
                  <a:off x="5850720" y="3185280"/>
                  <a:ext cx="15480" cy="21960"/>
                </a:xfrm>
                <a:custGeom>
                  <a:avLst/>
                  <a:gdLst/>
                  <a:ahLst/>
                  <a:rect l="l" t="t" r="r" b="b"/>
                  <a:pathLst>
                    <a:path w="21600" h="21600">
                      <a:moveTo>
                        <a:pt x="19940" y="0"/>
                      </a:moveTo>
                      <a:lnTo>
                        <a:pt x="6009" y="3733"/>
                      </a:lnTo>
                      <a:lnTo>
                        <a:pt x="0" y="16898"/>
                      </a:lnTo>
                      <a:lnTo>
                        <a:pt x="11683" y="21600"/>
                      </a:lnTo>
                      <a:lnTo>
                        <a:pt x="21600" y="9366"/>
                      </a:lnTo>
                      <a:lnTo>
                        <a:pt x="19940" y="0"/>
                      </a:lnTo>
                      <a:close/>
                    </a:path>
                  </a:pathLst>
                </a:custGeom>
                <a:solidFill>
                  <a:schemeClr val="accent1"/>
                </a:solidFill>
                <a:ln w="12600">
                  <a:noFill/>
                </a:ln>
              </p:spPr>
              <p:style>
                <a:lnRef idx="0"/>
                <a:fillRef idx="0"/>
                <a:effectRef idx="0"/>
                <a:fontRef idx="minor"/>
              </p:style>
            </p:sp>
            <p:sp>
              <p:nvSpPr>
                <p:cNvPr id="311" name="CustomShape 27"/>
                <p:cNvSpPr/>
                <p:nvPr/>
              </p:nvSpPr>
              <p:spPr>
                <a:xfrm>
                  <a:off x="6078960" y="3247200"/>
                  <a:ext cx="15480" cy="26280"/>
                </a:xfrm>
                <a:custGeom>
                  <a:avLst/>
                  <a:gdLst/>
                  <a:ahLst/>
                  <a:rect l="l" t="t" r="r" b="b"/>
                  <a:pathLst>
                    <a:path w="21600" h="21600">
                      <a:moveTo>
                        <a:pt x="11817" y="0"/>
                      </a:moveTo>
                      <a:lnTo>
                        <a:pt x="2891" y="5197"/>
                      </a:lnTo>
                      <a:lnTo>
                        <a:pt x="0" y="12807"/>
                      </a:lnTo>
                      <a:lnTo>
                        <a:pt x="2834" y="21600"/>
                      </a:lnTo>
                      <a:lnTo>
                        <a:pt x="11224" y="19348"/>
                      </a:lnTo>
                      <a:lnTo>
                        <a:pt x="19865" y="9995"/>
                      </a:lnTo>
                      <a:lnTo>
                        <a:pt x="21600" y="2242"/>
                      </a:lnTo>
                      <a:lnTo>
                        <a:pt x="11817" y="0"/>
                      </a:lnTo>
                      <a:close/>
                    </a:path>
                  </a:pathLst>
                </a:custGeom>
                <a:solidFill>
                  <a:schemeClr val="accent1"/>
                </a:solidFill>
                <a:ln w="12600">
                  <a:noFill/>
                </a:ln>
              </p:spPr>
              <p:style>
                <a:lnRef idx="0"/>
                <a:fillRef idx="0"/>
                <a:effectRef idx="0"/>
                <a:fontRef idx="minor"/>
              </p:style>
            </p:sp>
            <p:sp>
              <p:nvSpPr>
                <p:cNvPr id="312" name="CustomShape 28"/>
                <p:cNvSpPr/>
                <p:nvPr/>
              </p:nvSpPr>
              <p:spPr>
                <a:xfrm>
                  <a:off x="6093000" y="3204720"/>
                  <a:ext cx="15480" cy="15480"/>
                </a:xfrm>
                <a:custGeom>
                  <a:avLst/>
                  <a:gdLst/>
                  <a:ahLst/>
                  <a:rect l="l" t="t" r="r" b="b"/>
                  <a:pathLst>
                    <a:path w="21600" h="21600">
                      <a:moveTo>
                        <a:pt x="5709" y="0"/>
                      </a:moveTo>
                      <a:lnTo>
                        <a:pt x="0" y="11388"/>
                      </a:lnTo>
                      <a:lnTo>
                        <a:pt x="7334" y="20369"/>
                      </a:lnTo>
                      <a:lnTo>
                        <a:pt x="21600" y="21600"/>
                      </a:lnTo>
                      <a:lnTo>
                        <a:pt x="20974" y="9580"/>
                      </a:lnTo>
                      <a:lnTo>
                        <a:pt x="5709" y="0"/>
                      </a:lnTo>
                      <a:close/>
                    </a:path>
                  </a:pathLst>
                </a:custGeom>
                <a:solidFill>
                  <a:schemeClr val="accent1"/>
                </a:solidFill>
                <a:ln w="12600">
                  <a:noFill/>
                </a:ln>
              </p:spPr>
              <p:style>
                <a:lnRef idx="0"/>
                <a:fillRef idx="0"/>
                <a:effectRef idx="0"/>
                <a:fontRef idx="minor"/>
              </p:style>
            </p:sp>
            <p:sp>
              <p:nvSpPr>
                <p:cNvPr id="313" name="CustomShape 29"/>
                <p:cNvSpPr/>
                <p:nvPr/>
              </p:nvSpPr>
              <p:spPr>
                <a:xfrm>
                  <a:off x="6045120" y="2909880"/>
                  <a:ext cx="73440" cy="55440"/>
                </a:xfrm>
                <a:custGeom>
                  <a:avLst/>
                  <a:gdLst/>
                  <a:ahLst/>
                  <a:rect l="l" t="t" r="r" b="b"/>
                  <a:pathLst>
                    <a:path w="21510" h="20835">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solidFill>
                  <a:srgbClr val="d23c4b"/>
                </a:solidFill>
                <a:ln w="12600">
                  <a:noFill/>
                </a:ln>
              </p:spPr>
              <p:style>
                <a:lnRef idx="0"/>
                <a:fillRef idx="0"/>
                <a:effectRef idx="0"/>
                <a:fontRef idx="minor"/>
              </p:style>
            </p:sp>
            <p:sp>
              <p:nvSpPr>
                <p:cNvPr id="314" name="CustomShape 30"/>
                <p:cNvSpPr/>
                <p:nvPr/>
              </p:nvSpPr>
              <p:spPr>
                <a:xfrm>
                  <a:off x="6198120" y="2880360"/>
                  <a:ext cx="32040" cy="24120"/>
                </a:xfrm>
                <a:custGeom>
                  <a:avLst/>
                  <a:gdLst/>
                  <a:ahLst/>
                  <a:rect l="l" t="t" r="r" b="b"/>
                  <a:pathLst>
                    <a:path w="21600" h="21154">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solidFill>
                  <a:schemeClr val="accent1"/>
                </a:solidFill>
                <a:ln w="12600">
                  <a:noFill/>
                </a:ln>
              </p:spPr>
              <p:style>
                <a:lnRef idx="0"/>
                <a:fillRef idx="0"/>
                <a:effectRef idx="0"/>
                <a:fontRef idx="minor"/>
              </p:style>
            </p:sp>
            <p:sp>
              <p:nvSpPr>
                <p:cNvPr id="315" name="CustomShape 31"/>
                <p:cNvSpPr/>
                <p:nvPr/>
              </p:nvSpPr>
              <p:spPr>
                <a:xfrm>
                  <a:off x="6285600" y="2916720"/>
                  <a:ext cx="70560" cy="104400"/>
                </a:xfrm>
                <a:custGeom>
                  <a:avLst/>
                  <a:gdLst/>
                  <a:ahLst/>
                  <a:rect l="l" t="t" r="r" b="b"/>
                  <a:pathLst>
                    <a:path w="21600" h="21553">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solidFill>
                  <a:srgbClr val="d23c4b"/>
                </a:solidFill>
                <a:ln w="12600">
                  <a:noFill/>
                </a:ln>
              </p:spPr>
              <p:style>
                <a:lnRef idx="0"/>
                <a:fillRef idx="0"/>
                <a:effectRef idx="0"/>
                <a:fontRef idx="minor"/>
              </p:style>
            </p:sp>
            <p:sp>
              <p:nvSpPr>
                <p:cNvPr id="316" name="CustomShape 32"/>
                <p:cNvSpPr/>
                <p:nvPr/>
              </p:nvSpPr>
              <p:spPr>
                <a:xfrm>
                  <a:off x="6174360" y="2897640"/>
                  <a:ext cx="35280" cy="15480"/>
                </a:xfrm>
                <a:custGeom>
                  <a:avLst/>
                  <a:gdLst/>
                  <a:ahLst/>
                  <a:rect l="l" t="t" r="r" b="b"/>
                  <a:pathLst>
                    <a:path w="21600" h="21600">
                      <a:moveTo>
                        <a:pt x="7085" y="0"/>
                      </a:moveTo>
                      <a:lnTo>
                        <a:pt x="972" y="5474"/>
                      </a:lnTo>
                      <a:lnTo>
                        <a:pt x="0" y="16008"/>
                      </a:lnTo>
                      <a:lnTo>
                        <a:pt x="7225" y="19736"/>
                      </a:lnTo>
                      <a:lnTo>
                        <a:pt x="17448" y="21600"/>
                      </a:lnTo>
                      <a:lnTo>
                        <a:pt x="21600" y="17250"/>
                      </a:lnTo>
                      <a:lnTo>
                        <a:pt x="13069" y="10419"/>
                      </a:lnTo>
                      <a:lnTo>
                        <a:pt x="7085" y="0"/>
                      </a:lnTo>
                      <a:close/>
                    </a:path>
                  </a:pathLst>
                </a:custGeom>
                <a:solidFill>
                  <a:srgbClr val="298cc9"/>
                </a:solidFill>
                <a:ln w="12600">
                  <a:noFill/>
                </a:ln>
              </p:spPr>
              <p:style>
                <a:lnRef idx="0"/>
                <a:fillRef idx="0"/>
                <a:effectRef idx="0"/>
                <a:fontRef idx="minor"/>
              </p:style>
            </p:sp>
            <p:sp>
              <p:nvSpPr>
                <p:cNvPr id="317" name="CustomShape 33"/>
                <p:cNvSpPr/>
                <p:nvPr/>
              </p:nvSpPr>
              <p:spPr>
                <a:xfrm>
                  <a:off x="6311520" y="3030840"/>
                  <a:ext cx="20880" cy="15480"/>
                </a:xfrm>
                <a:custGeom>
                  <a:avLst/>
                  <a:gdLst/>
                  <a:ahLst/>
                  <a:rect l="l" t="t" r="r" b="b"/>
                  <a:pathLst>
                    <a:path w="21600" h="21600">
                      <a:moveTo>
                        <a:pt x="0" y="4135"/>
                      </a:moveTo>
                      <a:lnTo>
                        <a:pt x="12337" y="0"/>
                      </a:lnTo>
                      <a:lnTo>
                        <a:pt x="21600" y="7234"/>
                      </a:lnTo>
                      <a:lnTo>
                        <a:pt x="19684" y="17746"/>
                      </a:lnTo>
                      <a:lnTo>
                        <a:pt x="3843" y="21600"/>
                      </a:lnTo>
                      <a:lnTo>
                        <a:pt x="0" y="4135"/>
                      </a:lnTo>
                      <a:close/>
                    </a:path>
                  </a:pathLst>
                </a:custGeom>
                <a:solidFill>
                  <a:schemeClr val="accent1"/>
                </a:solidFill>
                <a:ln w="12600">
                  <a:noFill/>
                </a:ln>
              </p:spPr>
              <p:style>
                <a:lnRef idx="0"/>
                <a:fillRef idx="0"/>
                <a:effectRef idx="0"/>
                <a:fontRef idx="minor"/>
              </p:style>
            </p:sp>
            <p:sp>
              <p:nvSpPr>
                <p:cNvPr id="318" name="CustomShape 34"/>
                <p:cNvSpPr/>
                <p:nvPr/>
              </p:nvSpPr>
              <p:spPr>
                <a:xfrm>
                  <a:off x="6362640" y="2901600"/>
                  <a:ext cx="25200" cy="15480"/>
                </a:xfrm>
                <a:custGeom>
                  <a:avLst/>
                  <a:gdLst/>
                  <a:ahLst/>
                  <a:rect l="l" t="t" r="r" b="b"/>
                  <a:pathLst>
                    <a:path w="21600" h="21600">
                      <a:moveTo>
                        <a:pt x="0" y="0"/>
                      </a:moveTo>
                      <a:lnTo>
                        <a:pt x="15068" y="0"/>
                      </a:lnTo>
                      <a:lnTo>
                        <a:pt x="21600" y="20842"/>
                      </a:lnTo>
                      <a:lnTo>
                        <a:pt x="11129" y="21600"/>
                      </a:lnTo>
                      <a:lnTo>
                        <a:pt x="4232" y="12381"/>
                      </a:lnTo>
                      <a:lnTo>
                        <a:pt x="0" y="0"/>
                      </a:lnTo>
                      <a:close/>
                    </a:path>
                  </a:pathLst>
                </a:custGeom>
                <a:solidFill>
                  <a:schemeClr val="accent1"/>
                </a:solidFill>
                <a:ln w="12600">
                  <a:noFill/>
                </a:ln>
              </p:spPr>
              <p:style>
                <a:lnRef idx="0"/>
                <a:fillRef idx="0"/>
                <a:effectRef idx="0"/>
                <a:fontRef idx="minor"/>
              </p:style>
            </p:sp>
            <p:sp>
              <p:nvSpPr>
                <p:cNvPr id="319" name="CustomShape 35"/>
                <p:cNvSpPr/>
                <p:nvPr/>
              </p:nvSpPr>
              <p:spPr>
                <a:xfrm>
                  <a:off x="7273800" y="3832560"/>
                  <a:ext cx="21240" cy="85320"/>
                </a:xfrm>
                <a:custGeom>
                  <a:avLst/>
                  <a:gdLst/>
                  <a:ahLst/>
                  <a:rect l="l" t="t" r="r" b="b"/>
                  <a:pathLst>
                    <a:path w="21600" h="2160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solidFill>
                  <a:schemeClr val="accent1"/>
                </a:solidFill>
                <a:ln w="12600">
                  <a:noFill/>
                </a:ln>
              </p:spPr>
              <p:style>
                <a:lnRef idx="0"/>
                <a:fillRef idx="0"/>
                <a:effectRef idx="0"/>
                <a:fontRef idx="minor"/>
              </p:style>
            </p:sp>
            <p:sp>
              <p:nvSpPr>
                <p:cNvPr id="320" name="CustomShape 36"/>
                <p:cNvSpPr/>
                <p:nvPr/>
              </p:nvSpPr>
              <p:spPr>
                <a:xfrm>
                  <a:off x="6569280" y="4569120"/>
                  <a:ext cx="16920" cy="19080"/>
                </a:xfrm>
                <a:custGeom>
                  <a:avLst/>
                  <a:gdLst/>
                  <a:ahLst/>
                  <a:rect l="l" t="t" r="r" b="b"/>
                  <a:pathLst>
                    <a:path w="21600" h="21600">
                      <a:moveTo>
                        <a:pt x="7955" y="0"/>
                      </a:moveTo>
                      <a:lnTo>
                        <a:pt x="0" y="7659"/>
                      </a:lnTo>
                      <a:lnTo>
                        <a:pt x="4614" y="21600"/>
                      </a:lnTo>
                      <a:lnTo>
                        <a:pt x="19982" y="20169"/>
                      </a:lnTo>
                      <a:lnTo>
                        <a:pt x="21600" y="6129"/>
                      </a:lnTo>
                      <a:lnTo>
                        <a:pt x="7955" y="0"/>
                      </a:lnTo>
                      <a:close/>
                    </a:path>
                  </a:pathLst>
                </a:custGeom>
                <a:solidFill>
                  <a:schemeClr val="accent1"/>
                </a:solidFill>
                <a:ln w="12600">
                  <a:noFill/>
                </a:ln>
              </p:spPr>
              <p:style>
                <a:lnRef idx="0"/>
                <a:fillRef idx="0"/>
                <a:effectRef idx="0"/>
                <a:fontRef idx="minor"/>
              </p:style>
            </p:sp>
            <p:sp>
              <p:nvSpPr>
                <p:cNvPr id="321" name="CustomShape 37"/>
                <p:cNvSpPr/>
                <p:nvPr/>
              </p:nvSpPr>
              <p:spPr>
                <a:xfrm>
                  <a:off x="6595200" y="4668120"/>
                  <a:ext cx="166680" cy="261000"/>
                </a:xfrm>
                <a:custGeom>
                  <a:avLst/>
                  <a:gdLst/>
                  <a:ahLst/>
                  <a:rect l="l" t="t" r="r" b="b"/>
                  <a:pathLst>
                    <a:path w="21600" h="2160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3092"/>
                      </a:lnTo>
                      <a:lnTo>
                        <a:pt x="20741" y="1552"/>
                      </a:lnTo>
                      <a:lnTo>
                        <a:pt x="20159" y="826"/>
                      </a:lnTo>
                      <a:lnTo>
                        <a:pt x="19743" y="102"/>
                      </a:lnTo>
                      <a:lnTo>
                        <a:pt x="18701" y="0"/>
                      </a:lnTo>
                      <a:lnTo>
                        <a:pt x="18346" y="656"/>
                      </a:lnTo>
                      <a:close/>
                    </a:path>
                  </a:pathLst>
                </a:custGeom>
                <a:solidFill>
                  <a:srgbClr val="d23c4b"/>
                </a:solidFill>
                <a:ln w="12600">
                  <a:noFill/>
                </a:ln>
              </p:spPr>
              <p:style>
                <a:lnRef idx="0"/>
                <a:fillRef idx="0"/>
                <a:effectRef idx="0"/>
                <a:fontRef idx="minor"/>
              </p:style>
            </p:sp>
            <p:sp>
              <p:nvSpPr>
                <p:cNvPr id="322" name="CustomShape 38"/>
                <p:cNvSpPr/>
                <p:nvPr/>
              </p:nvSpPr>
              <p:spPr>
                <a:xfrm>
                  <a:off x="6852600" y="4772160"/>
                  <a:ext cx="16560" cy="21600"/>
                </a:xfrm>
                <a:custGeom>
                  <a:avLst/>
                  <a:gdLst/>
                  <a:ahLst/>
                  <a:rect l="l" t="t" r="r" b="b"/>
                  <a:pathLst>
                    <a:path w="21600" h="21600">
                      <a:moveTo>
                        <a:pt x="16859" y="0"/>
                      </a:moveTo>
                      <a:lnTo>
                        <a:pt x="6955" y="3766"/>
                      </a:lnTo>
                      <a:lnTo>
                        <a:pt x="0" y="12807"/>
                      </a:lnTo>
                      <a:lnTo>
                        <a:pt x="1520" y="21600"/>
                      </a:lnTo>
                      <a:lnTo>
                        <a:pt x="11830" y="18440"/>
                      </a:lnTo>
                      <a:lnTo>
                        <a:pt x="21600" y="7067"/>
                      </a:lnTo>
                      <a:lnTo>
                        <a:pt x="16859" y="0"/>
                      </a:lnTo>
                      <a:close/>
                    </a:path>
                  </a:pathLst>
                </a:custGeom>
                <a:solidFill>
                  <a:schemeClr val="accent1"/>
                </a:solidFill>
                <a:ln w="12600">
                  <a:noFill/>
                </a:ln>
              </p:spPr>
              <p:style>
                <a:lnRef idx="0"/>
                <a:fillRef idx="0"/>
                <a:effectRef idx="0"/>
                <a:fontRef idx="minor"/>
              </p:style>
            </p:sp>
            <p:sp>
              <p:nvSpPr>
                <p:cNvPr id="323" name="CustomShape 39"/>
                <p:cNvSpPr/>
                <p:nvPr/>
              </p:nvSpPr>
              <p:spPr>
                <a:xfrm>
                  <a:off x="6813360" y="4799160"/>
                  <a:ext cx="15480" cy="15480"/>
                </a:xfrm>
                <a:custGeom>
                  <a:avLst/>
                  <a:gdLst/>
                  <a:ahLst/>
                  <a:rect l="l" t="t" r="r" b="b"/>
                  <a:pathLst>
                    <a:path w="21600" h="21600">
                      <a:moveTo>
                        <a:pt x="14812" y="0"/>
                      </a:moveTo>
                      <a:lnTo>
                        <a:pt x="4681" y="6372"/>
                      </a:lnTo>
                      <a:lnTo>
                        <a:pt x="0" y="21600"/>
                      </a:lnTo>
                      <a:lnTo>
                        <a:pt x="14684" y="16243"/>
                      </a:lnTo>
                      <a:lnTo>
                        <a:pt x="21600" y="8805"/>
                      </a:lnTo>
                      <a:lnTo>
                        <a:pt x="14812" y="0"/>
                      </a:lnTo>
                      <a:close/>
                    </a:path>
                  </a:pathLst>
                </a:custGeom>
                <a:solidFill>
                  <a:schemeClr val="accent1"/>
                </a:solidFill>
                <a:ln w="12600">
                  <a:noFill/>
                </a:ln>
              </p:spPr>
              <p:style>
                <a:lnRef idx="0"/>
                <a:fillRef idx="0"/>
                <a:effectRef idx="0"/>
                <a:fontRef idx="minor"/>
              </p:style>
            </p:sp>
            <p:sp>
              <p:nvSpPr>
                <p:cNvPr id="324" name="CustomShape 40"/>
                <p:cNvSpPr/>
                <p:nvPr/>
              </p:nvSpPr>
              <p:spPr>
                <a:xfrm>
                  <a:off x="6657840" y="4701240"/>
                  <a:ext cx="15480" cy="15480"/>
                </a:xfrm>
                <a:custGeom>
                  <a:avLst/>
                  <a:gdLst/>
                  <a:ahLst/>
                  <a:rect l="l" t="t" r="r" b="b"/>
                  <a:pathLst>
                    <a:path w="21600" h="21600">
                      <a:moveTo>
                        <a:pt x="8649" y="0"/>
                      </a:moveTo>
                      <a:lnTo>
                        <a:pt x="0" y="10705"/>
                      </a:lnTo>
                      <a:lnTo>
                        <a:pt x="6331" y="21600"/>
                      </a:lnTo>
                      <a:lnTo>
                        <a:pt x="21600" y="11002"/>
                      </a:lnTo>
                      <a:lnTo>
                        <a:pt x="8649" y="0"/>
                      </a:lnTo>
                      <a:close/>
                    </a:path>
                  </a:pathLst>
                </a:custGeom>
                <a:solidFill>
                  <a:schemeClr val="accent1"/>
                </a:solidFill>
                <a:ln w="12600">
                  <a:noFill/>
                </a:ln>
              </p:spPr>
              <p:style>
                <a:lnRef idx="0"/>
                <a:fillRef idx="0"/>
                <a:effectRef idx="0"/>
                <a:fontRef idx="minor"/>
              </p:style>
            </p:sp>
            <p:sp>
              <p:nvSpPr>
                <p:cNvPr id="325" name="CustomShape 41"/>
                <p:cNvSpPr/>
                <p:nvPr/>
              </p:nvSpPr>
              <p:spPr>
                <a:xfrm>
                  <a:off x="6645960" y="4692600"/>
                  <a:ext cx="15480" cy="15480"/>
                </a:xfrm>
                <a:custGeom>
                  <a:avLst/>
                  <a:gdLst/>
                  <a:ahLst/>
                  <a:rect l="l" t="t" r="r" b="b"/>
                  <a:pathLst>
                    <a:path w="21600" h="21600">
                      <a:moveTo>
                        <a:pt x="7759" y="0"/>
                      </a:moveTo>
                      <a:lnTo>
                        <a:pt x="41" y="9426"/>
                      </a:lnTo>
                      <a:lnTo>
                        <a:pt x="0" y="21600"/>
                      </a:lnTo>
                      <a:lnTo>
                        <a:pt x="12649" y="16740"/>
                      </a:lnTo>
                      <a:lnTo>
                        <a:pt x="21600" y="5613"/>
                      </a:lnTo>
                      <a:lnTo>
                        <a:pt x="7759" y="0"/>
                      </a:lnTo>
                      <a:close/>
                    </a:path>
                  </a:pathLst>
                </a:custGeom>
                <a:solidFill>
                  <a:schemeClr val="accent1"/>
                </a:solidFill>
                <a:ln w="12600">
                  <a:noFill/>
                </a:ln>
              </p:spPr>
              <p:style>
                <a:lnRef idx="0"/>
                <a:fillRef idx="0"/>
                <a:effectRef idx="0"/>
                <a:fontRef idx="minor"/>
              </p:style>
            </p:sp>
            <p:sp>
              <p:nvSpPr>
                <p:cNvPr id="326" name="CustomShape 42"/>
                <p:cNvSpPr/>
                <p:nvPr/>
              </p:nvSpPr>
              <p:spPr>
                <a:xfrm>
                  <a:off x="5896800" y="3539160"/>
                  <a:ext cx="39600" cy="96120"/>
                </a:xfrm>
                <a:custGeom>
                  <a:avLst/>
                  <a:gdLst/>
                  <a:ahLst/>
                  <a:rect l="l" t="t" r="r" b="b"/>
                  <a:pathLst>
                    <a:path w="21600" h="2160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solidFill>
                  <a:srgbClr val="d23c4b"/>
                </a:solidFill>
                <a:ln w="12600">
                  <a:noFill/>
                </a:ln>
              </p:spPr>
              <p:style>
                <a:lnRef idx="0"/>
                <a:fillRef idx="0"/>
                <a:effectRef idx="0"/>
                <a:fontRef idx="minor"/>
              </p:style>
            </p:sp>
            <p:sp>
              <p:nvSpPr>
                <p:cNvPr id="327" name="CustomShape 43"/>
                <p:cNvSpPr/>
                <p:nvPr/>
              </p:nvSpPr>
              <p:spPr>
                <a:xfrm>
                  <a:off x="5797800" y="3580920"/>
                  <a:ext cx="46800" cy="32040"/>
                </a:xfrm>
                <a:custGeom>
                  <a:avLst/>
                  <a:gdLst/>
                  <a:ahLst/>
                  <a:rect l="l" t="t" r="r" b="b"/>
                  <a:pathLst>
                    <a:path w="21600" h="2129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solidFill>
                  <a:srgbClr val="d23c4b"/>
                </a:solidFill>
                <a:ln w="12600">
                  <a:noFill/>
                </a:ln>
              </p:spPr>
              <p:style>
                <a:lnRef idx="0"/>
                <a:fillRef idx="0"/>
                <a:effectRef idx="0"/>
                <a:fontRef idx="minor"/>
              </p:style>
            </p:sp>
            <p:sp>
              <p:nvSpPr>
                <p:cNvPr id="328" name="CustomShape 44"/>
                <p:cNvSpPr/>
                <p:nvPr/>
              </p:nvSpPr>
              <p:spPr>
                <a:xfrm>
                  <a:off x="6002280" y="3687480"/>
                  <a:ext cx="18720" cy="16560"/>
                </a:xfrm>
                <a:custGeom>
                  <a:avLst/>
                  <a:gdLst/>
                  <a:ahLst/>
                  <a:rect l="l" t="t" r="r" b="b"/>
                  <a:pathLst>
                    <a:path w="21600" h="21600">
                      <a:moveTo>
                        <a:pt x="8216" y="0"/>
                      </a:moveTo>
                      <a:lnTo>
                        <a:pt x="0" y="11586"/>
                      </a:lnTo>
                      <a:lnTo>
                        <a:pt x="7029" y="21600"/>
                      </a:lnTo>
                      <a:lnTo>
                        <a:pt x="18710" y="21600"/>
                      </a:lnTo>
                      <a:lnTo>
                        <a:pt x="21600" y="9745"/>
                      </a:lnTo>
                      <a:lnTo>
                        <a:pt x="8216" y="0"/>
                      </a:lnTo>
                      <a:close/>
                    </a:path>
                  </a:pathLst>
                </a:custGeom>
                <a:solidFill>
                  <a:schemeClr val="accent1"/>
                </a:solidFill>
                <a:ln w="12600">
                  <a:noFill/>
                </a:ln>
              </p:spPr>
              <p:style>
                <a:lnRef idx="0"/>
                <a:fillRef idx="0"/>
                <a:effectRef idx="0"/>
                <a:fontRef idx="minor"/>
              </p:style>
            </p:sp>
            <p:sp>
              <p:nvSpPr>
                <p:cNvPr id="329" name="CustomShape 45"/>
                <p:cNvSpPr/>
                <p:nvPr/>
              </p:nvSpPr>
              <p:spPr>
                <a:xfrm>
                  <a:off x="5772600" y="3616200"/>
                  <a:ext cx="15480" cy="15480"/>
                </a:xfrm>
                <a:custGeom>
                  <a:avLst/>
                  <a:gdLst/>
                  <a:ahLst/>
                  <a:rect l="l" t="t" r="r" b="b"/>
                  <a:pathLst>
                    <a:path w="21600" h="21600">
                      <a:moveTo>
                        <a:pt x="15718" y="0"/>
                      </a:moveTo>
                      <a:lnTo>
                        <a:pt x="0" y="13353"/>
                      </a:lnTo>
                      <a:lnTo>
                        <a:pt x="21600" y="21600"/>
                      </a:lnTo>
                      <a:lnTo>
                        <a:pt x="15718" y="0"/>
                      </a:lnTo>
                      <a:close/>
                    </a:path>
                  </a:pathLst>
                </a:custGeom>
                <a:solidFill>
                  <a:schemeClr val="accent1"/>
                </a:solidFill>
                <a:ln w="12600">
                  <a:noFill/>
                </a:ln>
              </p:spPr>
              <p:style>
                <a:lnRef idx="0"/>
                <a:fillRef idx="0"/>
                <a:effectRef idx="0"/>
                <a:fontRef idx="minor"/>
              </p:style>
            </p:sp>
            <p:sp>
              <p:nvSpPr>
                <p:cNvPr id="330" name="CustomShape 46"/>
                <p:cNvSpPr/>
                <p:nvPr/>
              </p:nvSpPr>
              <p:spPr>
                <a:xfrm>
                  <a:off x="6336360" y="3678120"/>
                  <a:ext cx="52920" cy="36000"/>
                </a:xfrm>
                <a:custGeom>
                  <a:avLst/>
                  <a:gdLst/>
                  <a:ahLst/>
                  <a:rect l="l" t="t" r="r" b="b"/>
                  <a:pathLst>
                    <a:path w="21600" h="21096">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solidFill>
                  <a:schemeClr val="accent1"/>
                </a:solidFill>
                <a:ln w="12600">
                  <a:noFill/>
                </a:ln>
              </p:spPr>
              <p:style>
                <a:lnRef idx="0"/>
                <a:fillRef idx="0"/>
                <a:effectRef idx="0"/>
                <a:fontRef idx="minor"/>
              </p:style>
            </p:sp>
            <p:sp>
              <p:nvSpPr>
                <p:cNvPr id="331" name="CustomShape 47"/>
                <p:cNvSpPr/>
                <p:nvPr/>
              </p:nvSpPr>
              <p:spPr>
                <a:xfrm>
                  <a:off x="4860360" y="3985200"/>
                  <a:ext cx="242640" cy="753120"/>
                </a:xfrm>
                <a:custGeom>
                  <a:avLst/>
                  <a:gdLst/>
                  <a:ahLst/>
                  <a:rect l="l" t="t" r="r" b="b"/>
                  <a:pathLst>
                    <a:path w="21206" h="2160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solidFill>
                  <a:srgbClr val="d23c4b"/>
                </a:solidFill>
                <a:ln w="12600">
                  <a:noFill/>
                </a:ln>
              </p:spPr>
              <p:style>
                <a:lnRef idx="0"/>
                <a:fillRef idx="0"/>
                <a:effectRef idx="0"/>
                <a:fontRef idx="minor"/>
              </p:style>
            </p:sp>
          </p:grpSp>
        </p:grpSp>
      </p:grpSp>
      <p:sp>
        <p:nvSpPr>
          <p:cNvPr id="332" name="CustomShape 48"/>
          <p:cNvSpPr/>
          <p:nvPr/>
        </p:nvSpPr>
        <p:spPr>
          <a:xfrm>
            <a:off x="1046160" y="2348640"/>
            <a:ext cx="2509200" cy="1351800"/>
          </a:xfrm>
          <a:prstGeom prst="rect">
            <a:avLst/>
          </a:prstGeom>
          <a:noFill/>
          <a:ln>
            <a:noFill/>
          </a:ln>
        </p:spPr>
        <p:style>
          <a:lnRef idx="0"/>
          <a:fillRef idx="0"/>
          <a:effectRef idx="0"/>
          <a:fontRef idx="minor"/>
        </p:style>
        <p:txBody>
          <a:bodyPr lIns="90000" rIns="90000" tIns="45000" bIns="45000">
            <a:spAutoFit/>
          </a:bodyPr>
          <a:p>
            <a:pPr marL="285840" indent="-285480" algn="r">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人工字幕生成</a:t>
            </a:r>
            <a:endParaRPr b="0" lang="en-US" sz="1600" spc="-1" strike="noStrike">
              <a:latin typeface="Arial"/>
            </a:endParaRPr>
          </a:p>
          <a:p>
            <a:pPr algn="r">
              <a:lnSpc>
                <a:spcPct val="150000"/>
              </a:lnSpc>
              <a:spcAft>
                <a:spcPts val="601"/>
              </a:spcAft>
            </a:pPr>
            <a:r>
              <a:rPr b="0" lang="zh-CN" sz="1200" spc="-1" strike="noStrike">
                <a:solidFill>
                  <a:srgbClr val="000000"/>
                </a:solidFill>
                <a:latin typeface="思源黑体 CN Normal"/>
                <a:ea typeface="思源黑体 CN Normal"/>
              </a:rPr>
              <a:t>人工识别并标注，离线场景下采用，效率较低，高人力成本和时间成本。</a:t>
            </a:r>
            <a:endParaRPr b="0" lang="en-US" sz="1200" spc="-1" strike="noStrike">
              <a:latin typeface="Arial"/>
            </a:endParaRPr>
          </a:p>
        </p:txBody>
      </p:sp>
      <p:sp>
        <p:nvSpPr>
          <p:cNvPr id="333" name="CustomShape 49"/>
          <p:cNvSpPr/>
          <p:nvPr/>
        </p:nvSpPr>
        <p:spPr>
          <a:xfrm>
            <a:off x="953280" y="4283280"/>
            <a:ext cx="2602440" cy="1352520"/>
          </a:xfrm>
          <a:prstGeom prst="rect">
            <a:avLst/>
          </a:prstGeom>
          <a:noFill/>
          <a:ln>
            <a:noFill/>
          </a:ln>
        </p:spPr>
        <p:style>
          <a:lnRef idx="0"/>
          <a:fillRef idx="0"/>
          <a:effectRef idx="0"/>
          <a:fontRef idx="minor"/>
        </p:style>
        <p:txBody>
          <a:bodyPr lIns="90000" rIns="90000" tIns="45000" bIns="45000">
            <a:spAutoFit/>
          </a:bodyPr>
          <a:p>
            <a:pPr marL="285840" indent="-285480" algn="r">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机器学习识别算法</a:t>
            </a:r>
            <a:endParaRPr b="0" lang="en-US" sz="1600" spc="-1" strike="noStrike">
              <a:latin typeface="Arial"/>
            </a:endParaRPr>
          </a:p>
          <a:p>
            <a:pPr algn="r">
              <a:lnSpc>
                <a:spcPct val="150000"/>
              </a:lnSpc>
              <a:spcAft>
                <a:spcPts val="601"/>
              </a:spcAft>
            </a:pPr>
            <a:r>
              <a:rPr b="0" lang="en-US" sz="1200" spc="-1" strike="noStrike">
                <a:solidFill>
                  <a:srgbClr val="000000"/>
                </a:solidFill>
                <a:latin typeface="思源黑体 CN Normal"/>
                <a:ea typeface="思源黑体 CN Normal"/>
              </a:rPr>
              <a:t>GMM-HMM</a:t>
            </a:r>
            <a:r>
              <a:rPr b="0" lang="zh-CN" sz="1200" spc="-1" strike="noStrike">
                <a:solidFill>
                  <a:srgbClr val="000000"/>
                </a:solidFill>
                <a:latin typeface="思源黑体 CN Normal"/>
                <a:ea typeface="思源黑体 CN Normal"/>
              </a:rPr>
              <a:t>算法为代表，方案比较成熟，工业界应用较多，但是性能一般，通用性较差。</a:t>
            </a:r>
            <a:endParaRPr b="0" lang="en-US" sz="1200" spc="-1" strike="noStrike">
              <a:latin typeface="Arial"/>
            </a:endParaRPr>
          </a:p>
        </p:txBody>
      </p:sp>
      <p:sp>
        <p:nvSpPr>
          <p:cNvPr id="334" name="CustomShape 50"/>
          <p:cNvSpPr/>
          <p:nvPr/>
        </p:nvSpPr>
        <p:spPr>
          <a:xfrm>
            <a:off x="8681760" y="2348640"/>
            <a:ext cx="2561760" cy="1078920"/>
          </a:xfrm>
          <a:prstGeom prst="rect">
            <a:avLst/>
          </a:prstGeom>
          <a:noFill/>
          <a:ln>
            <a:noFill/>
          </a:ln>
        </p:spPr>
        <p:style>
          <a:lnRef idx="0"/>
          <a:fillRef idx="0"/>
          <a:effectRef idx="0"/>
          <a:fontRef idx="minor"/>
        </p:style>
        <p:txBody>
          <a:bodyPr lIns="90000" rIns="90000" tIns="45000" bIns="45000">
            <a:spAutoFit/>
          </a:bodyPr>
          <a:p>
            <a:pPr marL="285840" indent="-285480">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传统规则算法识别</a:t>
            </a:r>
            <a:endParaRPr b="0" lang="en-US" sz="1600" spc="-1" strike="noStrike">
              <a:latin typeface="Arial"/>
            </a:endParaRPr>
          </a:p>
          <a:p>
            <a:pPr>
              <a:lnSpc>
                <a:spcPct val="150000"/>
              </a:lnSpc>
              <a:spcAft>
                <a:spcPts val="601"/>
              </a:spcAft>
            </a:pPr>
            <a:r>
              <a:rPr b="0" lang="zh-CN" sz="1200" spc="-1" strike="noStrike">
                <a:solidFill>
                  <a:srgbClr val="000000"/>
                </a:solidFill>
                <a:latin typeface="思源黑体 CN Normal"/>
                <a:ea typeface="思源黑体 CN Normal"/>
              </a:rPr>
              <a:t>流程复杂，扩展性较差，开发和维护成本较高。</a:t>
            </a:r>
            <a:endParaRPr b="0" lang="en-US" sz="1200" spc="-1" strike="noStrike">
              <a:latin typeface="Arial"/>
            </a:endParaRPr>
          </a:p>
        </p:txBody>
      </p:sp>
      <p:sp>
        <p:nvSpPr>
          <p:cNvPr id="335" name="CustomShape 51"/>
          <p:cNvSpPr/>
          <p:nvPr/>
        </p:nvSpPr>
        <p:spPr>
          <a:xfrm>
            <a:off x="8681760" y="4275360"/>
            <a:ext cx="2857320" cy="1625400"/>
          </a:xfrm>
          <a:prstGeom prst="rect">
            <a:avLst/>
          </a:prstGeom>
          <a:noFill/>
          <a:ln>
            <a:noFill/>
          </a:ln>
        </p:spPr>
        <p:style>
          <a:lnRef idx="0"/>
          <a:fillRef idx="0"/>
          <a:effectRef idx="0"/>
          <a:fontRef idx="minor"/>
        </p:style>
        <p:txBody>
          <a:bodyPr lIns="90000" rIns="90000" tIns="45000" bIns="45000">
            <a:spAutoFit/>
          </a:bodyPr>
          <a:p>
            <a:pPr marL="285840" indent="-285480">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深度学习识别算法</a:t>
            </a:r>
            <a:endParaRPr b="0" lang="en-US" sz="1600" spc="-1" strike="noStrike">
              <a:latin typeface="Arial"/>
            </a:endParaRPr>
          </a:p>
          <a:p>
            <a:pPr>
              <a:lnSpc>
                <a:spcPct val="150000"/>
              </a:lnSpc>
              <a:spcAft>
                <a:spcPts val="601"/>
              </a:spcAft>
            </a:pPr>
            <a:r>
              <a:rPr b="0" lang="en-US" sz="1200" spc="-1" strike="noStrike">
                <a:solidFill>
                  <a:srgbClr val="000000"/>
                </a:solidFill>
                <a:latin typeface="思源黑体 CN Normal"/>
                <a:ea typeface="思源黑体 CN Normal"/>
              </a:rPr>
              <a:t>LAS, CTC,RNN</a:t>
            </a:r>
            <a:r>
              <a:rPr b="0" lang="zh-CN" sz="1200" spc="-1" strike="noStrike">
                <a:solidFill>
                  <a:srgbClr val="000000"/>
                </a:solidFill>
                <a:latin typeface="思源黑体 CN Normal"/>
                <a:ea typeface="思源黑体 CN Normal"/>
              </a:rPr>
              <a:t>等模型为代表，当前主流研究方向，效果较好，有很强的通用性，依赖于大量标注数据，训练成本较高。</a:t>
            </a:r>
            <a:endParaRPr b="0" lang="en-US" sz="1200" spc="-1" strike="noStrike">
              <a:latin typeface="Arial"/>
            </a:endParaRPr>
          </a:p>
        </p:txBody>
      </p:sp>
      <p:pic>
        <p:nvPicPr>
          <p:cNvPr id="336" name="图片 54" descr=""/>
          <p:cNvPicPr/>
          <p:nvPr/>
        </p:nvPicPr>
        <p:blipFill>
          <a:blip r:embed="rId2"/>
          <a:stretch/>
        </p:blipFill>
        <p:spPr>
          <a:xfrm>
            <a:off x="9377640" y="355320"/>
            <a:ext cx="2394720" cy="736560"/>
          </a:xfrm>
          <a:prstGeom prst="rect">
            <a:avLst/>
          </a:prstGeom>
          <a:ln>
            <a:noFill/>
          </a:ln>
        </p:spPr>
      </p:pic>
    </p:spTree>
  </p:cSld>
  <mc:AlternateContent>
    <mc:Choice Requires="p14">
      <p:transition spd="slow" advTm="3000" p14:dur="1250"/>
    </mc:Choice>
    <mc:Fallback>
      <p:transition spd="slow" advTm="3000"/>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 name="图片 10" descr=""/>
          <p:cNvPicPr/>
          <p:nvPr/>
        </p:nvPicPr>
        <p:blipFill>
          <a:blip r:embed="rId1"/>
          <a:stretch/>
        </p:blipFill>
        <p:spPr>
          <a:xfrm>
            <a:off x="0" y="0"/>
            <a:ext cx="12191760" cy="6857640"/>
          </a:xfrm>
          <a:prstGeom prst="rect">
            <a:avLst/>
          </a:prstGeom>
          <a:ln>
            <a:noFill/>
          </a:ln>
        </p:spPr>
      </p:pic>
      <p:sp>
        <p:nvSpPr>
          <p:cNvPr id="338" name="CustomShape 1"/>
          <p:cNvSpPr/>
          <p:nvPr/>
        </p:nvSpPr>
        <p:spPr>
          <a:xfrm>
            <a:off x="0" y="1647720"/>
            <a:ext cx="12191760" cy="2504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等线"/>
              </a:rPr>
              <a:t>Research Background and Current Situation </a:t>
            </a:r>
            <a:br/>
            <a:endParaRPr b="0" lang="en-US" sz="1800" spc="-1" strike="noStrike">
              <a:latin typeface="Arial"/>
            </a:endParaRPr>
          </a:p>
        </p:txBody>
      </p:sp>
      <p:sp>
        <p:nvSpPr>
          <p:cNvPr id="339" name="CustomShape 2"/>
          <p:cNvSpPr/>
          <p:nvPr/>
        </p:nvSpPr>
        <p:spPr>
          <a:xfrm>
            <a:off x="4860360" y="2226960"/>
            <a:ext cx="4465080" cy="760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4400" spc="-1" strike="noStrike">
                <a:solidFill>
                  <a:srgbClr val="a31c2d"/>
                </a:solidFill>
                <a:latin typeface="思源黑体 CN Heavy"/>
                <a:ea typeface="思源黑体 CN Heavy"/>
              </a:rPr>
              <a:t>2. </a:t>
            </a:r>
            <a:r>
              <a:rPr b="1" lang="zh-CN" sz="4400" spc="-1" strike="noStrike">
                <a:solidFill>
                  <a:srgbClr val="a31c2d"/>
                </a:solidFill>
                <a:latin typeface="思源黑体 CN Heavy"/>
                <a:ea typeface="思源黑体 CN Heavy"/>
              </a:rPr>
              <a:t>研究具体方案</a:t>
            </a:r>
            <a:endParaRPr b="0" lang="en-US" sz="4400" spc="-1" strike="noStrike">
              <a:latin typeface="Arial"/>
            </a:endParaRPr>
          </a:p>
        </p:txBody>
      </p:sp>
      <p:sp>
        <p:nvSpPr>
          <p:cNvPr id="340" name="CustomShape 3"/>
          <p:cNvSpPr/>
          <p:nvPr/>
        </p:nvSpPr>
        <p:spPr>
          <a:xfrm>
            <a:off x="2106720" y="2063880"/>
            <a:ext cx="1737000" cy="1737000"/>
          </a:xfrm>
          <a:prstGeom prst="ellipse">
            <a:avLst/>
          </a:prstGeom>
          <a:solidFill>
            <a:srgbClr val="a31c2d"/>
          </a:solidFill>
          <a:ln>
            <a:noFill/>
          </a:ln>
        </p:spPr>
        <p:style>
          <a:lnRef idx="2">
            <a:schemeClr val="accent1">
              <a:shade val="50000"/>
            </a:schemeClr>
          </a:lnRef>
          <a:fillRef idx="1">
            <a:schemeClr val="accent1"/>
          </a:fillRef>
          <a:effectRef idx="0">
            <a:schemeClr val="accent1"/>
          </a:effectRef>
          <a:fontRef idx="minor"/>
        </p:style>
      </p:sp>
      <p:pic>
        <p:nvPicPr>
          <p:cNvPr id="341" name="Picture 2" descr="https://timgsa.baidu.com/timg?image&amp;quality=80&amp;size=b9999_10000&amp;sec=1552208300381&amp;di=9372a8231a7bff11bf6ee017d74ac619&amp;imgtype=0&amp;src=http%3A%2F%2Fimg.yanj.cn%2Fstore%2Fgoods%2F5795%2F5795_ea0edaf4095099faa55fba74bcfc1659.jpg_max.jpg"/>
          <p:cNvPicPr/>
          <p:nvPr/>
        </p:nvPicPr>
        <p:blipFill>
          <a:blip r:embed="rId2"/>
          <a:srcRect l="23734" t="0" r="24667" b="0"/>
          <a:stretch/>
        </p:blipFill>
        <p:spPr>
          <a:xfrm>
            <a:off x="2235600" y="2143440"/>
            <a:ext cx="1459800" cy="1587960"/>
          </a:xfrm>
          <a:prstGeom prst="rect">
            <a:avLst/>
          </a:prstGeom>
          <a:ln>
            <a:noFill/>
          </a:ln>
        </p:spPr>
      </p:pic>
      <p:sp>
        <p:nvSpPr>
          <p:cNvPr id="342" name="CustomShape 4"/>
          <p:cNvSpPr/>
          <p:nvPr/>
        </p:nvSpPr>
        <p:spPr>
          <a:xfrm>
            <a:off x="5639760" y="3244320"/>
            <a:ext cx="6095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333333"/>
                </a:solidFill>
                <a:latin typeface="思源黑体 CN Normal"/>
                <a:ea typeface="思源黑体 CN Normal"/>
              </a:rPr>
              <a:t>Research methods and ideas </a:t>
            </a:r>
            <a:endParaRPr b="0" lang="en-US" sz="1800" spc="-1" strike="noStrike">
              <a:latin typeface="Arial"/>
            </a:endParaRPr>
          </a:p>
        </p:txBody>
      </p:sp>
    </p:spTree>
  </p:cSld>
  <mc:AlternateContent>
    <mc:Choice Requires="p14">
      <p:transition spd="slow" advTm="3000" p14:dur="1250"/>
    </mc:Choice>
    <mc:Fallback>
      <p:transition spd="slow" advTm="3000"/>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415080" y="503280"/>
            <a:ext cx="558648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ln>
        </p:spPr>
        <p:style>
          <a:lnRef idx="2">
            <a:schemeClr val="accent1">
              <a:shade val="50000"/>
            </a:schemeClr>
          </a:lnRef>
          <a:fillRef idx="1">
            <a:schemeClr val="accent1"/>
          </a:fillRef>
          <a:effectRef idx="0">
            <a:schemeClr val="accent1"/>
          </a:effectRef>
          <a:fontRef idx="minor"/>
        </p:style>
      </p:sp>
      <p:pic>
        <p:nvPicPr>
          <p:cNvPr id="344" name="图片 3" descr=""/>
          <p:cNvPicPr/>
          <p:nvPr/>
        </p:nvPicPr>
        <p:blipFill>
          <a:blip r:embed="rId1"/>
          <a:stretch/>
        </p:blipFill>
        <p:spPr>
          <a:xfrm>
            <a:off x="892800" y="569520"/>
            <a:ext cx="617760" cy="617760"/>
          </a:xfrm>
          <a:prstGeom prst="rect">
            <a:avLst/>
          </a:prstGeom>
          <a:ln>
            <a:noFill/>
          </a:ln>
        </p:spPr>
      </p:pic>
      <p:sp>
        <p:nvSpPr>
          <p:cNvPr id="345" name="CustomShape 2"/>
          <p:cNvSpPr/>
          <p:nvPr/>
        </p:nvSpPr>
        <p:spPr>
          <a:xfrm>
            <a:off x="1540080" y="647640"/>
            <a:ext cx="416016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2.1  </a:t>
            </a:r>
            <a:r>
              <a:rPr b="1" lang="zh-CN" sz="2400" spc="-1" strike="noStrike">
                <a:solidFill>
                  <a:srgbClr val="ffffff"/>
                </a:solidFill>
                <a:latin typeface="思源黑体 CN Normal"/>
                <a:ea typeface="思源黑体 CN Normal"/>
              </a:rPr>
              <a:t>研究、开发内容和目标</a:t>
            </a:r>
            <a:endParaRPr b="0" lang="en-US" sz="2400" spc="-1" strike="noStrike">
              <a:latin typeface="Arial"/>
            </a:endParaRPr>
          </a:p>
        </p:txBody>
      </p:sp>
      <p:sp>
        <p:nvSpPr>
          <p:cNvPr id="346" name="CustomShape 3"/>
          <p:cNvSpPr/>
          <p:nvPr/>
        </p:nvSpPr>
        <p:spPr>
          <a:xfrm>
            <a:off x="2156760" y="3143520"/>
            <a:ext cx="7134120" cy="2422080"/>
          </a:xfrm>
          <a:prstGeom prst="rect">
            <a:avLst/>
          </a:prstGeom>
          <a:noFill/>
          <a:ln>
            <a:noFill/>
          </a:ln>
        </p:spPr>
        <p:style>
          <a:lnRef idx="0"/>
          <a:fillRef idx="0"/>
          <a:effectRef idx="0"/>
          <a:fontRef idx="minor"/>
        </p:style>
        <p:txBody>
          <a:bodyPr lIns="90000" rIns="90000" tIns="45000" bIns="45000">
            <a:spAutoFit/>
          </a:bodyPr>
          <a:p>
            <a:pPr marL="343080" indent="-342720">
              <a:lnSpc>
                <a:spcPct val="100000"/>
              </a:lnSpc>
              <a:buClr>
                <a:srgbClr val="000000"/>
              </a:buClr>
              <a:buFont typeface="StarSymbol"/>
              <a:buAutoNum type="arabicPeriod"/>
            </a:pPr>
            <a:r>
              <a:rPr b="0" lang="zh-CN" sz="1800" spc="-1" strike="noStrike">
                <a:solidFill>
                  <a:srgbClr val="000000"/>
                </a:solidFill>
                <a:latin typeface="等线"/>
              </a:rPr>
              <a:t>更新语音识别的框架模型为</a:t>
            </a:r>
            <a:r>
              <a:rPr b="0" lang="en-US" sz="1800" spc="-1" strike="noStrike">
                <a:solidFill>
                  <a:srgbClr val="000000"/>
                </a:solidFill>
                <a:latin typeface="等线"/>
              </a:rPr>
              <a:t>WeNet</a:t>
            </a:r>
            <a:r>
              <a:rPr b="0" lang="zh-CN" sz="1800" spc="-1" strike="noStrike">
                <a:solidFill>
                  <a:srgbClr val="000000"/>
                </a:solidFill>
                <a:latin typeface="等线"/>
              </a:rPr>
              <a:t>，优化服务调用接口</a:t>
            </a:r>
            <a:r>
              <a:rPr b="0" lang="en-US" sz="1800" spc="-1" strike="noStrike">
                <a:solidFill>
                  <a:srgbClr val="000000"/>
                </a:solidFill>
                <a:latin typeface="等线"/>
              </a:rPr>
              <a:t>.</a:t>
            </a:r>
            <a:endParaRPr b="0" lang="en-US" sz="1800" spc="-1" strike="noStrike">
              <a:latin typeface="Arial"/>
            </a:endParaRPr>
          </a:p>
          <a:p>
            <a:pPr>
              <a:lnSpc>
                <a:spcPct val="100000"/>
              </a:lnSpc>
            </a:pPr>
            <a:endParaRPr b="0" lang="en-US" sz="1800" spc="-1" strike="noStrike">
              <a:latin typeface="Arial"/>
            </a:endParaRPr>
          </a:p>
          <a:p>
            <a:pPr marL="343080" indent="-342720">
              <a:lnSpc>
                <a:spcPct val="100000"/>
              </a:lnSpc>
              <a:buClr>
                <a:srgbClr val="000000"/>
              </a:buClr>
              <a:buFont typeface="StarSymbol"/>
              <a:buAutoNum type="arabicPeriod"/>
            </a:pPr>
            <a:r>
              <a:rPr b="0" lang="zh-CN" sz="1800" spc="-1" strike="noStrike">
                <a:solidFill>
                  <a:srgbClr val="000000"/>
                </a:solidFill>
                <a:latin typeface="等线"/>
              </a:rPr>
              <a:t>用</a:t>
            </a:r>
            <a:r>
              <a:rPr b="0" lang="en-US" sz="1800" spc="-1" strike="noStrike">
                <a:solidFill>
                  <a:srgbClr val="000000"/>
                </a:solidFill>
                <a:latin typeface="等线"/>
              </a:rPr>
              <a:t>LibTorch</a:t>
            </a:r>
            <a:r>
              <a:rPr b="0" lang="zh-CN" sz="1800" spc="-1" strike="noStrike">
                <a:solidFill>
                  <a:srgbClr val="000000"/>
                </a:solidFill>
                <a:latin typeface="等线"/>
              </a:rPr>
              <a:t>实现模型推理后端，提高模型部署的高实时性和高可用性，使其支持实时在线语音识别。</a:t>
            </a:r>
            <a:endParaRPr b="0" lang="en-US" sz="1800" spc="-1" strike="noStrike">
              <a:latin typeface="Arial"/>
            </a:endParaRPr>
          </a:p>
          <a:p>
            <a:pPr>
              <a:lnSpc>
                <a:spcPct val="100000"/>
              </a:lnSpc>
            </a:pPr>
            <a:endParaRPr b="0" lang="en-US" sz="1800" spc="-1" strike="noStrike">
              <a:latin typeface="Arial"/>
            </a:endParaRPr>
          </a:p>
          <a:p>
            <a:pPr marL="343080" indent="-342720">
              <a:lnSpc>
                <a:spcPct val="100000"/>
              </a:lnSpc>
              <a:buClr>
                <a:srgbClr val="000000"/>
              </a:buClr>
              <a:buFont typeface="StarSymbol"/>
              <a:buAutoNum type="arabicPeriod"/>
            </a:pPr>
            <a:r>
              <a:rPr b="0" lang="zh-CN" sz="1800" spc="-1" strike="noStrike">
                <a:solidFill>
                  <a:srgbClr val="000000"/>
                </a:solidFill>
                <a:latin typeface="等线"/>
              </a:rPr>
              <a:t>加入领域预训练语言模型对语音识别模块产生的原始文本进行分词，纠错等后处理操作，提高最终字幕的正确率和可读性。</a:t>
            </a:r>
            <a:endParaRPr b="0" lang="en-US" sz="1800" spc="-1" strike="noStrike">
              <a:latin typeface="Arial"/>
            </a:endParaRPr>
          </a:p>
          <a:p>
            <a:pPr>
              <a:lnSpc>
                <a:spcPct val="150000"/>
              </a:lnSpc>
            </a:pPr>
            <a:endParaRPr b="0" lang="en-US" sz="1800" spc="-1" strike="noStrike">
              <a:latin typeface="Arial"/>
            </a:endParaRPr>
          </a:p>
        </p:txBody>
      </p:sp>
      <p:grpSp>
        <p:nvGrpSpPr>
          <p:cNvPr id="347" name="Group 4"/>
          <p:cNvGrpSpPr/>
          <p:nvPr/>
        </p:nvGrpSpPr>
        <p:grpSpPr>
          <a:xfrm>
            <a:off x="1582200" y="2217960"/>
            <a:ext cx="6402960" cy="590400"/>
            <a:chOff x="1582200" y="2217960"/>
            <a:chExt cx="6402960" cy="590400"/>
          </a:xfrm>
        </p:grpSpPr>
        <p:sp>
          <p:nvSpPr>
            <p:cNvPr id="348" name="CustomShape 5"/>
            <p:cNvSpPr/>
            <p:nvPr/>
          </p:nvSpPr>
          <p:spPr>
            <a:xfrm>
              <a:off x="1582200" y="2259360"/>
              <a:ext cx="6402960" cy="5374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ln>
          </p:spPr>
          <p:style>
            <a:lnRef idx="2">
              <a:schemeClr val="accent1">
                <a:shade val="50000"/>
              </a:schemeClr>
            </a:lnRef>
            <a:fillRef idx="1">
              <a:schemeClr val="accent1"/>
            </a:fillRef>
            <a:effectRef idx="0">
              <a:schemeClr val="accent1"/>
            </a:effectRef>
            <a:fontRef idx="minor"/>
          </p:style>
        </p:sp>
        <p:sp>
          <p:nvSpPr>
            <p:cNvPr id="349" name="CustomShape 6"/>
            <p:cNvSpPr/>
            <p:nvPr/>
          </p:nvSpPr>
          <p:spPr>
            <a:xfrm>
              <a:off x="2647080" y="2226600"/>
              <a:ext cx="4590000" cy="501840"/>
            </a:xfrm>
            <a:prstGeom prst="rect">
              <a:avLst/>
            </a:prstGeom>
            <a:noFill/>
            <a:ln>
              <a:noFill/>
            </a:ln>
          </p:spPr>
          <p:style>
            <a:lnRef idx="0"/>
            <a:fillRef idx="0"/>
            <a:effectRef idx="0"/>
            <a:fontRef idx="minor"/>
          </p:style>
          <p:txBody>
            <a:bodyPr lIns="90000" rIns="90000" tIns="45000" bIns="45000">
              <a:spAutoFit/>
            </a:bodyPr>
            <a:p>
              <a:pPr>
                <a:lnSpc>
                  <a:spcPct val="150000"/>
                </a:lnSpc>
                <a:spcAft>
                  <a:spcPts val="601"/>
                </a:spcAft>
              </a:pPr>
              <a:r>
                <a:rPr b="1" lang="zh-CN" sz="1800" spc="-1" strike="noStrike">
                  <a:solidFill>
                    <a:srgbClr val="ffffff"/>
                  </a:solidFill>
                  <a:latin typeface="思源黑体 CN Normal"/>
                  <a:ea typeface="思源黑体 CN Normal"/>
                </a:rPr>
                <a:t>基于现有的自动字幕生成模块框架进行优化</a:t>
              </a:r>
              <a:endParaRPr b="0" lang="en-US" sz="1800" spc="-1" strike="noStrike">
                <a:latin typeface="Arial"/>
              </a:endParaRPr>
            </a:p>
          </p:txBody>
        </p:sp>
        <p:pic>
          <p:nvPicPr>
            <p:cNvPr id="350" name="图片 15" descr=""/>
            <p:cNvPicPr/>
            <p:nvPr/>
          </p:nvPicPr>
          <p:blipFill>
            <a:blip r:embed="rId2"/>
            <a:stretch/>
          </p:blipFill>
          <p:spPr>
            <a:xfrm>
              <a:off x="2013480" y="2217960"/>
              <a:ext cx="767520" cy="590400"/>
            </a:xfrm>
            <a:prstGeom prst="rect">
              <a:avLst/>
            </a:prstGeom>
            <a:ln>
              <a:noFill/>
            </a:ln>
          </p:spPr>
        </p:pic>
      </p:grpSp>
      <p:sp>
        <p:nvSpPr>
          <p:cNvPr id="351" name="CustomShape 7"/>
          <p:cNvSpPr/>
          <p:nvPr/>
        </p:nvSpPr>
        <p:spPr>
          <a:xfrm>
            <a:off x="1046520" y="1600200"/>
            <a:ext cx="10098720" cy="4708440"/>
          </a:xfrm>
          <a:prstGeom prst="rect">
            <a:avLst/>
          </a:prstGeom>
          <a:noFill/>
          <a:ln w="3240">
            <a:solidFill>
              <a:srgbClr val="d23c4b"/>
            </a:solidFill>
            <a:prstDash val="sysDash"/>
          </a:ln>
        </p:spPr>
        <p:style>
          <a:lnRef idx="2">
            <a:schemeClr val="accent1">
              <a:shade val="50000"/>
            </a:schemeClr>
          </a:lnRef>
          <a:fillRef idx="1">
            <a:schemeClr val="accent1"/>
          </a:fillRef>
          <a:effectRef idx="0">
            <a:schemeClr val="accent1"/>
          </a:effectRef>
          <a:fontRef idx="minor"/>
        </p:style>
      </p:sp>
      <p:pic>
        <p:nvPicPr>
          <p:cNvPr id="352" name="图片 33" descr=""/>
          <p:cNvPicPr/>
          <p:nvPr/>
        </p:nvPicPr>
        <p:blipFill>
          <a:blip r:embed="rId3"/>
          <a:stretch/>
        </p:blipFill>
        <p:spPr>
          <a:xfrm>
            <a:off x="9377640" y="355320"/>
            <a:ext cx="2394720" cy="736560"/>
          </a:xfrm>
          <a:prstGeom prst="rect">
            <a:avLst/>
          </a:prstGeom>
          <a:ln>
            <a:noFill/>
          </a:ln>
        </p:spPr>
      </p:pic>
    </p:spTree>
  </p:cSld>
  <mc:AlternateContent>
    <mc:Choice Requires="p14">
      <p:transition spd="slow" advTm="3000" p14:dur="1250"/>
    </mc:Choice>
    <mc:Fallback>
      <p:transition spd="slow" advTm="3000"/>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53" name="Group 1"/>
          <p:cNvGrpSpPr/>
          <p:nvPr/>
        </p:nvGrpSpPr>
        <p:grpSpPr>
          <a:xfrm>
            <a:off x="1960560" y="2039400"/>
            <a:ext cx="8211600" cy="1821960"/>
            <a:chOff x="1960560" y="2039400"/>
            <a:chExt cx="8211600" cy="1821960"/>
          </a:xfrm>
        </p:grpSpPr>
        <p:sp>
          <p:nvSpPr>
            <p:cNvPr id="354" name="CustomShape 2"/>
            <p:cNvSpPr/>
            <p:nvPr/>
          </p:nvSpPr>
          <p:spPr>
            <a:xfrm>
              <a:off x="4406760" y="3067920"/>
              <a:ext cx="237600" cy="239400"/>
            </a:xfrm>
            <a:custGeom>
              <a:avLst/>
              <a:gdLst/>
              <a:ahLst/>
              <a:rect l="l" t="t" r="r" b="b"/>
              <a:pathLst>
                <a:path w="33" h="33">
                  <a:moveTo>
                    <a:pt x="5" y="27"/>
                  </a:moveTo>
                  <a:cubicBezTo>
                    <a:pt x="0" y="21"/>
                    <a:pt x="0" y="11"/>
                    <a:pt x="5" y="6"/>
                  </a:cubicBezTo>
                  <a:cubicBezTo>
                    <a:pt x="11" y="0"/>
                    <a:pt x="20" y="0"/>
                    <a:pt x="26" y="6"/>
                  </a:cubicBezTo>
                  <a:cubicBezTo>
                    <a:pt x="32" y="11"/>
                    <a:pt x="33" y="21"/>
                    <a:pt x="27" y="27"/>
                  </a:cubicBezTo>
                  <a:cubicBezTo>
                    <a:pt x="21" y="33"/>
                    <a:pt x="11" y="33"/>
                    <a:pt x="5" y="27"/>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55" name="CustomShape 3"/>
            <p:cNvSpPr/>
            <p:nvPr/>
          </p:nvSpPr>
          <p:spPr>
            <a:xfrm>
              <a:off x="4162320" y="3279240"/>
              <a:ext cx="244080" cy="247320"/>
            </a:xfrm>
            <a:custGeom>
              <a:avLst/>
              <a:gdLst/>
              <a:ahLst/>
              <a:rect l="l" t="t" r="r" b="b"/>
              <a:pathLst>
                <a:path w="34" h="34">
                  <a:moveTo>
                    <a:pt x="5" y="26"/>
                  </a:moveTo>
                  <a:cubicBezTo>
                    <a:pt x="0" y="19"/>
                    <a:pt x="1" y="10"/>
                    <a:pt x="7" y="5"/>
                  </a:cubicBezTo>
                  <a:cubicBezTo>
                    <a:pt x="14" y="0"/>
                    <a:pt x="23" y="1"/>
                    <a:pt x="28" y="8"/>
                  </a:cubicBezTo>
                  <a:cubicBezTo>
                    <a:pt x="34" y="14"/>
                    <a:pt x="33" y="24"/>
                    <a:pt x="26" y="29"/>
                  </a:cubicBezTo>
                  <a:cubicBezTo>
                    <a:pt x="19" y="34"/>
                    <a:pt x="9" y="32"/>
                    <a:pt x="5" y="26"/>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56" name="CustomShape 4"/>
            <p:cNvSpPr/>
            <p:nvPr/>
          </p:nvSpPr>
          <p:spPr>
            <a:xfrm>
              <a:off x="3894120" y="3461760"/>
              <a:ext cx="245880" cy="247320"/>
            </a:xfrm>
            <a:custGeom>
              <a:avLst/>
              <a:gdLst/>
              <a:ahLst/>
              <a:rect l="l" t="t" r="r" b="b"/>
              <a:pathLst>
                <a:path w="34" h="34">
                  <a:moveTo>
                    <a:pt x="3" y="23"/>
                  </a:moveTo>
                  <a:cubicBezTo>
                    <a:pt x="0" y="16"/>
                    <a:pt x="3" y="7"/>
                    <a:pt x="9" y="3"/>
                  </a:cubicBezTo>
                  <a:cubicBezTo>
                    <a:pt x="16" y="0"/>
                    <a:pt x="25" y="2"/>
                    <a:pt x="29" y="9"/>
                  </a:cubicBezTo>
                  <a:cubicBezTo>
                    <a:pt x="34" y="16"/>
                    <a:pt x="31" y="25"/>
                    <a:pt x="24" y="30"/>
                  </a:cubicBezTo>
                  <a:cubicBezTo>
                    <a:pt x="16" y="34"/>
                    <a:pt x="7" y="31"/>
                    <a:pt x="3" y="23"/>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57" name="CustomShape 5"/>
            <p:cNvSpPr/>
            <p:nvPr/>
          </p:nvSpPr>
          <p:spPr>
            <a:xfrm>
              <a:off x="3606840" y="3591720"/>
              <a:ext cx="223560" cy="240840"/>
            </a:xfrm>
            <a:custGeom>
              <a:avLst/>
              <a:gdLst/>
              <a:ahLst/>
              <a:rect l="l" t="t" r="r" b="b"/>
              <a:pathLst>
                <a:path w="31" h="33">
                  <a:moveTo>
                    <a:pt x="1" y="19"/>
                  </a:moveTo>
                  <a:cubicBezTo>
                    <a:pt x="0" y="11"/>
                    <a:pt x="4" y="4"/>
                    <a:pt x="11" y="1"/>
                  </a:cubicBezTo>
                  <a:cubicBezTo>
                    <a:pt x="15" y="0"/>
                    <a:pt x="19" y="1"/>
                    <a:pt x="22" y="3"/>
                  </a:cubicBezTo>
                  <a:cubicBezTo>
                    <a:pt x="25" y="4"/>
                    <a:pt x="28" y="7"/>
                    <a:pt x="30" y="11"/>
                  </a:cubicBezTo>
                  <a:cubicBezTo>
                    <a:pt x="31" y="15"/>
                    <a:pt x="31" y="19"/>
                    <a:pt x="29" y="23"/>
                  </a:cubicBezTo>
                  <a:cubicBezTo>
                    <a:pt x="27" y="26"/>
                    <a:pt x="24" y="29"/>
                    <a:pt x="20" y="30"/>
                  </a:cubicBezTo>
                  <a:cubicBezTo>
                    <a:pt x="11" y="33"/>
                    <a:pt x="3" y="27"/>
                    <a:pt x="1" y="19"/>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58" name="CustomShape 6"/>
            <p:cNvSpPr/>
            <p:nvPr/>
          </p:nvSpPr>
          <p:spPr>
            <a:xfrm>
              <a:off x="3289320" y="3642480"/>
              <a:ext cx="229680" cy="218880"/>
            </a:xfrm>
            <a:custGeom>
              <a:avLst/>
              <a:gdLst/>
              <a:ahLst/>
              <a:rect l="l" t="t" r="r" b="b"/>
              <a:pathLst>
                <a:path w="32" h="30">
                  <a:moveTo>
                    <a:pt x="1" y="14"/>
                  </a:moveTo>
                  <a:cubicBezTo>
                    <a:pt x="2" y="6"/>
                    <a:pt x="9" y="0"/>
                    <a:pt x="16" y="0"/>
                  </a:cubicBezTo>
                  <a:cubicBezTo>
                    <a:pt x="23" y="0"/>
                    <a:pt x="30" y="6"/>
                    <a:pt x="31" y="14"/>
                  </a:cubicBezTo>
                  <a:cubicBezTo>
                    <a:pt x="32" y="23"/>
                    <a:pt x="25" y="30"/>
                    <a:pt x="16" y="30"/>
                  </a:cubicBezTo>
                  <a:cubicBezTo>
                    <a:pt x="7" y="30"/>
                    <a:pt x="0" y="23"/>
                    <a:pt x="1" y="14"/>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59" name="CustomShape 7"/>
            <p:cNvSpPr/>
            <p:nvPr/>
          </p:nvSpPr>
          <p:spPr>
            <a:xfrm>
              <a:off x="2971800" y="3591720"/>
              <a:ext cx="229680" cy="240840"/>
            </a:xfrm>
            <a:custGeom>
              <a:avLst/>
              <a:gdLst/>
              <a:ahLst/>
              <a:rect l="l" t="t" r="r" b="b"/>
              <a:pathLst>
                <a:path w="32" h="33">
                  <a:moveTo>
                    <a:pt x="2" y="11"/>
                  </a:moveTo>
                  <a:cubicBezTo>
                    <a:pt x="3" y="7"/>
                    <a:pt x="6" y="4"/>
                    <a:pt x="9" y="3"/>
                  </a:cubicBezTo>
                  <a:cubicBezTo>
                    <a:pt x="13" y="1"/>
                    <a:pt x="17" y="0"/>
                    <a:pt x="20" y="1"/>
                  </a:cubicBezTo>
                  <a:cubicBezTo>
                    <a:pt x="27" y="4"/>
                    <a:pt x="32" y="11"/>
                    <a:pt x="30" y="19"/>
                  </a:cubicBezTo>
                  <a:cubicBezTo>
                    <a:pt x="29" y="27"/>
                    <a:pt x="20" y="33"/>
                    <a:pt x="12" y="30"/>
                  </a:cubicBezTo>
                  <a:cubicBezTo>
                    <a:pt x="7" y="29"/>
                    <a:pt x="4" y="26"/>
                    <a:pt x="2" y="23"/>
                  </a:cubicBezTo>
                  <a:cubicBezTo>
                    <a:pt x="1" y="19"/>
                    <a:pt x="0" y="15"/>
                    <a:pt x="2" y="11"/>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60" name="CustomShape 8"/>
            <p:cNvSpPr/>
            <p:nvPr/>
          </p:nvSpPr>
          <p:spPr>
            <a:xfrm>
              <a:off x="2668680" y="3461760"/>
              <a:ext cx="244080" cy="247320"/>
            </a:xfrm>
            <a:custGeom>
              <a:avLst/>
              <a:gdLst/>
              <a:ahLst/>
              <a:rect l="l" t="t" r="r" b="b"/>
              <a:pathLst>
                <a:path w="34" h="34">
                  <a:moveTo>
                    <a:pt x="4" y="9"/>
                  </a:moveTo>
                  <a:cubicBezTo>
                    <a:pt x="9" y="2"/>
                    <a:pt x="17" y="0"/>
                    <a:pt x="24" y="3"/>
                  </a:cubicBezTo>
                  <a:cubicBezTo>
                    <a:pt x="31" y="7"/>
                    <a:pt x="34" y="16"/>
                    <a:pt x="30" y="23"/>
                  </a:cubicBezTo>
                  <a:cubicBezTo>
                    <a:pt x="27" y="31"/>
                    <a:pt x="18" y="34"/>
                    <a:pt x="10" y="30"/>
                  </a:cubicBezTo>
                  <a:cubicBezTo>
                    <a:pt x="2" y="25"/>
                    <a:pt x="0" y="16"/>
                    <a:pt x="4" y="9"/>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61" name="CustomShape 9"/>
            <p:cNvSpPr/>
            <p:nvPr/>
          </p:nvSpPr>
          <p:spPr>
            <a:xfrm>
              <a:off x="2401920" y="3279240"/>
              <a:ext cx="237600" cy="247320"/>
            </a:xfrm>
            <a:custGeom>
              <a:avLst/>
              <a:gdLst/>
              <a:ahLst/>
              <a:rect l="l" t="t" r="r" b="b"/>
              <a:pathLst>
                <a:path w="33" h="34">
                  <a:moveTo>
                    <a:pt x="5" y="8"/>
                  </a:moveTo>
                  <a:cubicBezTo>
                    <a:pt x="11" y="1"/>
                    <a:pt x="20" y="0"/>
                    <a:pt x="26" y="5"/>
                  </a:cubicBezTo>
                  <a:cubicBezTo>
                    <a:pt x="32" y="10"/>
                    <a:pt x="33" y="19"/>
                    <a:pt x="29" y="26"/>
                  </a:cubicBezTo>
                  <a:cubicBezTo>
                    <a:pt x="24" y="32"/>
                    <a:pt x="14" y="34"/>
                    <a:pt x="8" y="29"/>
                  </a:cubicBezTo>
                  <a:cubicBezTo>
                    <a:pt x="1" y="24"/>
                    <a:pt x="0" y="14"/>
                    <a:pt x="5" y="8"/>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62" name="CustomShape 10"/>
            <p:cNvSpPr/>
            <p:nvPr/>
          </p:nvSpPr>
          <p:spPr>
            <a:xfrm>
              <a:off x="2163600" y="3067920"/>
              <a:ext cx="237600" cy="239400"/>
            </a:xfrm>
            <a:custGeom>
              <a:avLst/>
              <a:gdLst/>
              <a:ahLst/>
              <a:rect l="l" t="t" r="r" b="b"/>
              <a:pathLst>
                <a:path w="33" h="33">
                  <a:moveTo>
                    <a:pt x="6" y="6"/>
                  </a:moveTo>
                  <a:cubicBezTo>
                    <a:pt x="12" y="0"/>
                    <a:pt x="21" y="0"/>
                    <a:pt x="27" y="6"/>
                  </a:cubicBezTo>
                  <a:cubicBezTo>
                    <a:pt x="32" y="11"/>
                    <a:pt x="33" y="21"/>
                    <a:pt x="27" y="27"/>
                  </a:cubicBezTo>
                  <a:cubicBezTo>
                    <a:pt x="22" y="33"/>
                    <a:pt x="12" y="33"/>
                    <a:pt x="6" y="27"/>
                  </a:cubicBezTo>
                  <a:cubicBezTo>
                    <a:pt x="0" y="21"/>
                    <a:pt x="0" y="11"/>
                    <a:pt x="6" y="6"/>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63" name="CustomShape 11"/>
            <p:cNvSpPr/>
            <p:nvPr/>
          </p:nvSpPr>
          <p:spPr>
            <a:xfrm>
              <a:off x="2163600" y="2623320"/>
              <a:ext cx="237600" cy="239400"/>
            </a:xfrm>
            <a:custGeom>
              <a:avLst/>
              <a:gdLst/>
              <a:ahLst/>
              <a:rect l="l" t="t" r="r" b="b"/>
              <a:pathLst>
                <a:path w="33" h="33">
                  <a:moveTo>
                    <a:pt x="27" y="6"/>
                  </a:moveTo>
                  <a:cubicBezTo>
                    <a:pt x="33" y="13"/>
                    <a:pt x="32" y="22"/>
                    <a:pt x="27" y="27"/>
                  </a:cubicBezTo>
                  <a:cubicBezTo>
                    <a:pt x="21" y="33"/>
                    <a:pt x="12" y="33"/>
                    <a:pt x="6" y="27"/>
                  </a:cubicBezTo>
                  <a:cubicBezTo>
                    <a:pt x="0" y="22"/>
                    <a:pt x="0" y="12"/>
                    <a:pt x="6" y="6"/>
                  </a:cubicBezTo>
                  <a:cubicBezTo>
                    <a:pt x="12" y="0"/>
                    <a:pt x="22" y="0"/>
                    <a:pt x="27" y="6"/>
                  </a:cubicBezTo>
                  <a:close/>
                </a:path>
              </a:pathLst>
            </a:custGeom>
            <a:solidFill>
              <a:srgbClr val="d23c4b"/>
            </a:solidFill>
            <a:ln>
              <a:noFill/>
            </a:ln>
          </p:spPr>
          <p:style>
            <a:lnRef idx="0"/>
            <a:fillRef idx="0"/>
            <a:effectRef idx="0"/>
            <a:fontRef idx="minor"/>
          </p:style>
        </p:sp>
        <p:sp>
          <p:nvSpPr>
            <p:cNvPr id="364" name="CustomShape 12"/>
            <p:cNvSpPr/>
            <p:nvPr/>
          </p:nvSpPr>
          <p:spPr>
            <a:xfrm>
              <a:off x="2401920" y="2404440"/>
              <a:ext cx="237600" cy="247320"/>
            </a:xfrm>
            <a:custGeom>
              <a:avLst/>
              <a:gdLst/>
              <a:ahLst/>
              <a:rect l="l" t="t" r="r" b="b"/>
              <a:pathLst>
                <a:path w="33" h="34">
                  <a:moveTo>
                    <a:pt x="29" y="8"/>
                  </a:moveTo>
                  <a:cubicBezTo>
                    <a:pt x="33" y="15"/>
                    <a:pt x="32" y="24"/>
                    <a:pt x="26" y="29"/>
                  </a:cubicBezTo>
                  <a:cubicBezTo>
                    <a:pt x="20" y="34"/>
                    <a:pt x="11" y="33"/>
                    <a:pt x="5" y="27"/>
                  </a:cubicBezTo>
                  <a:cubicBezTo>
                    <a:pt x="0" y="20"/>
                    <a:pt x="1" y="11"/>
                    <a:pt x="8" y="5"/>
                  </a:cubicBezTo>
                  <a:cubicBezTo>
                    <a:pt x="14" y="0"/>
                    <a:pt x="24" y="2"/>
                    <a:pt x="29" y="8"/>
                  </a:cubicBezTo>
                  <a:close/>
                </a:path>
              </a:pathLst>
            </a:custGeom>
            <a:solidFill>
              <a:srgbClr val="d23c4b"/>
            </a:solidFill>
            <a:ln>
              <a:noFill/>
            </a:ln>
          </p:spPr>
          <p:style>
            <a:lnRef idx="0"/>
            <a:fillRef idx="0"/>
            <a:effectRef idx="0"/>
            <a:fontRef idx="minor"/>
          </p:style>
        </p:sp>
        <p:sp>
          <p:nvSpPr>
            <p:cNvPr id="365" name="CustomShape 13"/>
            <p:cNvSpPr/>
            <p:nvPr/>
          </p:nvSpPr>
          <p:spPr>
            <a:xfrm>
              <a:off x="2668680" y="2221920"/>
              <a:ext cx="244080" cy="247320"/>
            </a:xfrm>
            <a:custGeom>
              <a:avLst/>
              <a:gdLst/>
              <a:ahLst/>
              <a:rect l="l" t="t" r="r" b="b"/>
              <a:pathLst>
                <a:path w="34" h="34">
                  <a:moveTo>
                    <a:pt x="30" y="11"/>
                  </a:moveTo>
                  <a:cubicBezTo>
                    <a:pt x="34" y="18"/>
                    <a:pt x="31" y="27"/>
                    <a:pt x="24" y="31"/>
                  </a:cubicBezTo>
                  <a:cubicBezTo>
                    <a:pt x="17" y="34"/>
                    <a:pt x="9" y="32"/>
                    <a:pt x="4" y="25"/>
                  </a:cubicBezTo>
                  <a:cubicBezTo>
                    <a:pt x="0" y="18"/>
                    <a:pt x="2" y="9"/>
                    <a:pt x="10" y="5"/>
                  </a:cubicBezTo>
                  <a:cubicBezTo>
                    <a:pt x="18" y="0"/>
                    <a:pt x="27" y="3"/>
                    <a:pt x="30" y="11"/>
                  </a:cubicBezTo>
                  <a:close/>
                </a:path>
              </a:pathLst>
            </a:custGeom>
            <a:solidFill>
              <a:srgbClr val="d23c4b"/>
            </a:solidFill>
            <a:ln>
              <a:noFill/>
            </a:ln>
          </p:spPr>
          <p:style>
            <a:lnRef idx="0"/>
            <a:fillRef idx="0"/>
            <a:effectRef idx="0"/>
            <a:fontRef idx="minor"/>
          </p:style>
        </p:sp>
        <p:sp>
          <p:nvSpPr>
            <p:cNvPr id="366" name="CustomShape 14"/>
            <p:cNvSpPr/>
            <p:nvPr/>
          </p:nvSpPr>
          <p:spPr>
            <a:xfrm>
              <a:off x="2971800" y="2098080"/>
              <a:ext cx="229680" cy="240840"/>
            </a:xfrm>
            <a:custGeom>
              <a:avLst/>
              <a:gdLst/>
              <a:ahLst/>
              <a:rect l="l" t="t" r="r" b="b"/>
              <a:pathLst>
                <a:path w="32" h="33">
                  <a:moveTo>
                    <a:pt x="30" y="14"/>
                  </a:moveTo>
                  <a:cubicBezTo>
                    <a:pt x="32" y="22"/>
                    <a:pt x="27" y="29"/>
                    <a:pt x="20" y="32"/>
                  </a:cubicBezTo>
                  <a:cubicBezTo>
                    <a:pt x="17" y="33"/>
                    <a:pt x="13" y="32"/>
                    <a:pt x="9" y="31"/>
                  </a:cubicBezTo>
                  <a:cubicBezTo>
                    <a:pt x="6" y="29"/>
                    <a:pt x="3" y="26"/>
                    <a:pt x="2" y="22"/>
                  </a:cubicBezTo>
                  <a:cubicBezTo>
                    <a:pt x="0" y="18"/>
                    <a:pt x="1" y="14"/>
                    <a:pt x="2" y="11"/>
                  </a:cubicBezTo>
                  <a:cubicBezTo>
                    <a:pt x="4" y="7"/>
                    <a:pt x="7" y="4"/>
                    <a:pt x="12" y="3"/>
                  </a:cubicBezTo>
                  <a:cubicBezTo>
                    <a:pt x="20" y="0"/>
                    <a:pt x="29" y="6"/>
                    <a:pt x="30" y="14"/>
                  </a:cubicBezTo>
                  <a:close/>
                </a:path>
              </a:pathLst>
            </a:custGeom>
            <a:solidFill>
              <a:srgbClr val="d23c4b"/>
            </a:solidFill>
            <a:ln>
              <a:noFill/>
            </a:ln>
          </p:spPr>
          <p:style>
            <a:lnRef idx="0"/>
            <a:fillRef idx="0"/>
            <a:effectRef idx="0"/>
            <a:fontRef idx="minor"/>
          </p:style>
        </p:sp>
        <p:sp>
          <p:nvSpPr>
            <p:cNvPr id="367" name="CustomShape 15"/>
            <p:cNvSpPr/>
            <p:nvPr/>
          </p:nvSpPr>
          <p:spPr>
            <a:xfrm>
              <a:off x="3289320" y="2069280"/>
              <a:ext cx="229680" cy="218880"/>
            </a:xfrm>
            <a:custGeom>
              <a:avLst/>
              <a:gdLst/>
              <a:ahLst/>
              <a:rect l="l" t="t" r="r" b="b"/>
              <a:pathLst>
                <a:path w="32" h="30">
                  <a:moveTo>
                    <a:pt x="31" y="16"/>
                  </a:moveTo>
                  <a:cubicBezTo>
                    <a:pt x="30" y="24"/>
                    <a:pt x="23" y="30"/>
                    <a:pt x="16" y="30"/>
                  </a:cubicBezTo>
                  <a:cubicBezTo>
                    <a:pt x="9" y="30"/>
                    <a:pt x="2" y="24"/>
                    <a:pt x="1" y="16"/>
                  </a:cubicBezTo>
                  <a:cubicBezTo>
                    <a:pt x="0" y="7"/>
                    <a:pt x="7" y="0"/>
                    <a:pt x="16" y="0"/>
                  </a:cubicBezTo>
                  <a:cubicBezTo>
                    <a:pt x="25" y="0"/>
                    <a:pt x="32" y="7"/>
                    <a:pt x="31" y="16"/>
                  </a:cubicBezTo>
                  <a:close/>
                </a:path>
              </a:pathLst>
            </a:custGeom>
            <a:solidFill>
              <a:srgbClr val="d23c4b"/>
            </a:solidFill>
            <a:ln>
              <a:solidFill>
                <a:srgbClr val="d23c4b"/>
              </a:solidFill>
            </a:ln>
          </p:spPr>
          <p:style>
            <a:lnRef idx="0"/>
            <a:fillRef idx="0"/>
            <a:effectRef idx="0"/>
            <a:fontRef idx="minor"/>
          </p:style>
        </p:sp>
        <p:sp>
          <p:nvSpPr>
            <p:cNvPr id="368" name="CustomShape 16"/>
            <p:cNvSpPr/>
            <p:nvPr/>
          </p:nvSpPr>
          <p:spPr>
            <a:xfrm>
              <a:off x="3606840" y="2098080"/>
              <a:ext cx="223560" cy="240840"/>
            </a:xfrm>
            <a:custGeom>
              <a:avLst/>
              <a:gdLst/>
              <a:ahLst/>
              <a:rect l="l" t="t" r="r" b="b"/>
              <a:pathLst>
                <a:path w="31" h="33">
                  <a:moveTo>
                    <a:pt x="30" y="22"/>
                  </a:moveTo>
                  <a:cubicBezTo>
                    <a:pt x="28" y="26"/>
                    <a:pt x="25" y="29"/>
                    <a:pt x="22" y="31"/>
                  </a:cubicBezTo>
                  <a:cubicBezTo>
                    <a:pt x="19" y="32"/>
                    <a:pt x="15" y="33"/>
                    <a:pt x="11" y="32"/>
                  </a:cubicBezTo>
                  <a:cubicBezTo>
                    <a:pt x="4" y="29"/>
                    <a:pt x="0" y="22"/>
                    <a:pt x="1" y="14"/>
                  </a:cubicBezTo>
                  <a:cubicBezTo>
                    <a:pt x="3" y="6"/>
                    <a:pt x="11" y="0"/>
                    <a:pt x="20" y="3"/>
                  </a:cubicBezTo>
                  <a:cubicBezTo>
                    <a:pt x="24" y="4"/>
                    <a:pt x="27" y="7"/>
                    <a:pt x="29" y="11"/>
                  </a:cubicBezTo>
                  <a:cubicBezTo>
                    <a:pt x="31" y="14"/>
                    <a:pt x="31" y="18"/>
                    <a:pt x="30" y="22"/>
                  </a:cubicBezTo>
                  <a:close/>
                </a:path>
              </a:pathLst>
            </a:custGeom>
            <a:solidFill>
              <a:srgbClr val="d23c4b"/>
            </a:solidFill>
            <a:ln>
              <a:noFill/>
            </a:ln>
          </p:spPr>
          <p:style>
            <a:lnRef idx="0"/>
            <a:fillRef idx="0"/>
            <a:effectRef idx="0"/>
            <a:fontRef idx="minor"/>
          </p:style>
        </p:sp>
        <p:sp>
          <p:nvSpPr>
            <p:cNvPr id="369" name="CustomShape 17"/>
            <p:cNvSpPr/>
            <p:nvPr/>
          </p:nvSpPr>
          <p:spPr>
            <a:xfrm>
              <a:off x="3894120" y="2221920"/>
              <a:ext cx="245880" cy="247320"/>
            </a:xfrm>
            <a:custGeom>
              <a:avLst/>
              <a:gdLst/>
              <a:ahLst/>
              <a:rect l="l" t="t" r="r" b="b"/>
              <a:pathLst>
                <a:path w="34" h="34">
                  <a:moveTo>
                    <a:pt x="29" y="25"/>
                  </a:moveTo>
                  <a:cubicBezTo>
                    <a:pt x="25" y="32"/>
                    <a:pt x="16" y="34"/>
                    <a:pt x="9" y="31"/>
                  </a:cubicBezTo>
                  <a:cubicBezTo>
                    <a:pt x="3" y="27"/>
                    <a:pt x="0" y="18"/>
                    <a:pt x="3" y="11"/>
                  </a:cubicBezTo>
                  <a:cubicBezTo>
                    <a:pt x="7" y="3"/>
                    <a:pt x="16" y="0"/>
                    <a:pt x="24" y="5"/>
                  </a:cubicBezTo>
                  <a:cubicBezTo>
                    <a:pt x="31" y="9"/>
                    <a:pt x="34" y="18"/>
                    <a:pt x="29" y="25"/>
                  </a:cubicBezTo>
                  <a:close/>
                </a:path>
              </a:pathLst>
            </a:custGeom>
            <a:solidFill>
              <a:srgbClr val="d23c4b"/>
            </a:solidFill>
            <a:ln>
              <a:solidFill>
                <a:srgbClr val="d23c4b"/>
              </a:solidFill>
            </a:ln>
          </p:spPr>
          <p:style>
            <a:lnRef idx="0"/>
            <a:fillRef idx="0"/>
            <a:effectRef idx="0"/>
            <a:fontRef idx="minor"/>
          </p:style>
        </p:sp>
        <p:sp>
          <p:nvSpPr>
            <p:cNvPr id="370" name="CustomShape 18"/>
            <p:cNvSpPr/>
            <p:nvPr/>
          </p:nvSpPr>
          <p:spPr>
            <a:xfrm>
              <a:off x="4162320" y="2404440"/>
              <a:ext cx="244080" cy="247320"/>
            </a:xfrm>
            <a:custGeom>
              <a:avLst/>
              <a:gdLst/>
              <a:ahLst/>
              <a:rect l="l" t="t" r="r" b="b"/>
              <a:pathLst>
                <a:path w="34" h="34">
                  <a:moveTo>
                    <a:pt x="28" y="27"/>
                  </a:moveTo>
                  <a:cubicBezTo>
                    <a:pt x="23" y="33"/>
                    <a:pt x="14" y="34"/>
                    <a:pt x="7" y="29"/>
                  </a:cubicBezTo>
                  <a:cubicBezTo>
                    <a:pt x="1" y="24"/>
                    <a:pt x="0" y="15"/>
                    <a:pt x="5" y="8"/>
                  </a:cubicBezTo>
                  <a:cubicBezTo>
                    <a:pt x="9" y="2"/>
                    <a:pt x="19" y="0"/>
                    <a:pt x="26" y="5"/>
                  </a:cubicBezTo>
                  <a:cubicBezTo>
                    <a:pt x="33" y="11"/>
                    <a:pt x="34" y="20"/>
                    <a:pt x="28" y="27"/>
                  </a:cubicBezTo>
                  <a:close/>
                </a:path>
              </a:pathLst>
            </a:custGeom>
            <a:solidFill>
              <a:srgbClr val="d23c4b"/>
            </a:solidFill>
            <a:ln>
              <a:noFill/>
            </a:ln>
          </p:spPr>
          <p:style>
            <a:lnRef idx="0"/>
            <a:fillRef idx="0"/>
            <a:effectRef idx="0"/>
            <a:fontRef idx="minor"/>
          </p:style>
        </p:sp>
        <p:sp>
          <p:nvSpPr>
            <p:cNvPr id="371" name="CustomShape 19"/>
            <p:cNvSpPr/>
            <p:nvPr/>
          </p:nvSpPr>
          <p:spPr>
            <a:xfrm>
              <a:off x="4406760" y="2623320"/>
              <a:ext cx="237600" cy="239400"/>
            </a:xfrm>
            <a:custGeom>
              <a:avLst/>
              <a:gdLst/>
              <a:ahLst/>
              <a:rect l="l" t="t" r="r" b="b"/>
              <a:pathLst>
                <a:path w="33" h="33">
                  <a:moveTo>
                    <a:pt x="26" y="27"/>
                  </a:moveTo>
                  <a:cubicBezTo>
                    <a:pt x="20" y="33"/>
                    <a:pt x="11" y="33"/>
                    <a:pt x="5" y="27"/>
                  </a:cubicBezTo>
                  <a:cubicBezTo>
                    <a:pt x="0" y="22"/>
                    <a:pt x="0" y="13"/>
                    <a:pt x="5" y="6"/>
                  </a:cubicBezTo>
                  <a:cubicBezTo>
                    <a:pt x="11" y="0"/>
                    <a:pt x="21" y="0"/>
                    <a:pt x="27" y="6"/>
                  </a:cubicBezTo>
                  <a:cubicBezTo>
                    <a:pt x="33" y="12"/>
                    <a:pt x="32" y="22"/>
                    <a:pt x="26" y="27"/>
                  </a:cubicBezTo>
                  <a:close/>
                </a:path>
              </a:pathLst>
            </a:custGeom>
            <a:solidFill>
              <a:srgbClr val="d23c4b"/>
            </a:solidFill>
            <a:ln>
              <a:solidFill>
                <a:srgbClr val="d23c4b"/>
              </a:solidFill>
            </a:ln>
          </p:spPr>
          <p:style>
            <a:lnRef idx="0"/>
            <a:fillRef idx="0"/>
            <a:effectRef idx="0"/>
            <a:fontRef idx="minor"/>
          </p:style>
        </p:sp>
        <p:sp>
          <p:nvSpPr>
            <p:cNvPr id="372" name="CustomShape 20"/>
            <p:cNvSpPr/>
            <p:nvPr/>
          </p:nvSpPr>
          <p:spPr>
            <a:xfrm>
              <a:off x="1960560" y="2840760"/>
              <a:ext cx="237600" cy="240840"/>
            </a:xfrm>
            <a:custGeom>
              <a:avLst/>
              <a:gdLst/>
              <a:ahLst/>
              <a:rect l="l" t="t" r="r" b="b"/>
              <a:pathLst>
                <a:path w="33" h="33">
                  <a:moveTo>
                    <a:pt x="27" y="28"/>
                  </a:moveTo>
                  <a:cubicBezTo>
                    <a:pt x="21" y="33"/>
                    <a:pt x="12" y="33"/>
                    <a:pt x="6" y="28"/>
                  </a:cubicBezTo>
                  <a:cubicBezTo>
                    <a:pt x="1" y="22"/>
                    <a:pt x="0" y="13"/>
                    <a:pt x="6" y="7"/>
                  </a:cubicBezTo>
                  <a:cubicBezTo>
                    <a:pt x="12" y="1"/>
                    <a:pt x="21" y="0"/>
                    <a:pt x="27" y="7"/>
                  </a:cubicBezTo>
                  <a:cubicBezTo>
                    <a:pt x="33" y="13"/>
                    <a:pt x="33" y="22"/>
                    <a:pt x="27" y="28"/>
                  </a:cubicBezTo>
                  <a:close/>
                </a:path>
              </a:pathLst>
            </a:custGeom>
            <a:solidFill>
              <a:srgbClr val="d23c4b"/>
            </a:solidFill>
            <a:ln>
              <a:noFill/>
            </a:ln>
          </p:spPr>
          <p:style>
            <a:lnRef idx="0"/>
            <a:fillRef idx="0"/>
            <a:effectRef idx="0"/>
            <a:fontRef idx="minor"/>
          </p:style>
        </p:sp>
        <p:sp>
          <p:nvSpPr>
            <p:cNvPr id="373" name="Line 21"/>
            <p:cNvSpPr/>
            <p:nvPr/>
          </p:nvSpPr>
          <p:spPr>
            <a:xfrm flipV="1">
              <a:off x="2277720" y="2958120"/>
              <a:ext cx="0" cy="276480"/>
            </a:xfrm>
            <a:prstGeom prst="line">
              <a:avLst/>
            </a:prstGeom>
            <a:ln w="58680">
              <a:solidFill>
                <a:schemeClr val="bg1">
                  <a:lumMod val="50000"/>
                </a:schemeClr>
              </a:solidFill>
              <a:miter/>
            </a:ln>
          </p:spPr>
          <p:style>
            <a:lnRef idx="0"/>
            <a:fillRef idx="0"/>
            <a:effectRef idx="0"/>
            <a:fontRef idx="minor"/>
          </p:style>
        </p:sp>
        <p:sp>
          <p:nvSpPr>
            <p:cNvPr id="374" name="Line 22"/>
            <p:cNvSpPr/>
            <p:nvPr/>
          </p:nvSpPr>
          <p:spPr>
            <a:xfrm flipV="1">
              <a:off x="2277720" y="2674080"/>
              <a:ext cx="0" cy="284040"/>
            </a:xfrm>
            <a:prstGeom prst="line">
              <a:avLst/>
            </a:prstGeom>
            <a:ln w="58680">
              <a:solidFill>
                <a:srgbClr val="d23c4b"/>
              </a:solidFill>
              <a:miter/>
            </a:ln>
          </p:spPr>
          <p:style>
            <a:lnRef idx="0"/>
            <a:fillRef idx="0"/>
            <a:effectRef idx="0"/>
            <a:fontRef idx="minor"/>
          </p:style>
        </p:sp>
        <p:sp>
          <p:nvSpPr>
            <p:cNvPr id="375" name="Line 23"/>
            <p:cNvSpPr/>
            <p:nvPr/>
          </p:nvSpPr>
          <p:spPr>
            <a:xfrm flipV="1">
              <a:off x="2523960" y="2958120"/>
              <a:ext cx="0" cy="393840"/>
            </a:xfrm>
            <a:prstGeom prst="line">
              <a:avLst/>
            </a:prstGeom>
            <a:ln w="58680">
              <a:solidFill>
                <a:schemeClr val="bg1">
                  <a:lumMod val="50000"/>
                </a:schemeClr>
              </a:solidFill>
              <a:miter/>
            </a:ln>
          </p:spPr>
          <p:style>
            <a:lnRef idx="0"/>
            <a:fillRef idx="0"/>
            <a:effectRef idx="0"/>
            <a:fontRef idx="minor"/>
          </p:style>
        </p:sp>
        <p:sp>
          <p:nvSpPr>
            <p:cNvPr id="376" name="Line 24"/>
            <p:cNvSpPr/>
            <p:nvPr/>
          </p:nvSpPr>
          <p:spPr>
            <a:xfrm flipV="1">
              <a:off x="2523960" y="2491560"/>
              <a:ext cx="0" cy="466560"/>
            </a:xfrm>
            <a:prstGeom prst="line">
              <a:avLst/>
            </a:prstGeom>
            <a:ln w="58680">
              <a:solidFill>
                <a:srgbClr val="d23c4b"/>
              </a:solidFill>
              <a:miter/>
            </a:ln>
          </p:spPr>
          <p:style>
            <a:lnRef idx="0"/>
            <a:fillRef idx="0"/>
            <a:effectRef idx="0"/>
            <a:fontRef idx="minor"/>
          </p:style>
        </p:sp>
        <p:sp>
          <p:nvSpPr>
            <p:cNvPr id="377" name="Line 25"/>
            <p:cNvSpPr/>
            <p:nvPr/>
          </p:nvSpPr>
          <p:spPr>
            <a:xfrm flipV="1">
              <a:off x="2790720" y="2958120"/>
              <a:ext cx="0" cy="554040"/>
            </a:xfrm>
            <a:prstGeom prst="line">
              <a:avLst/>
            </a:prstGeom>
            <a:ln w="58680">
              <a:solidFill>
                <a:schemeClr val="bg1">
                  <a:lumMod val="50000"/>
                </a:schemeClr>
              </a:solidFill>
              <a:miter/>
            </a:ln>
          </p:spPr>
          <p:style>
            <a:lnRef idx="0"/>
            <a:fillRef idx="0"/>
            <a:effectRef idx="0"/>
            <a:fontRef idx="minor"/>
          </p:style>
        </p:sp>
        <p:sp>
          <p:nvSpPr>
            <p:cNvPr id="378" name="Line 26"/>
            <p:cNvSpPr/>
            <p:nvPr/>
          </p:nvSpPr>
          <p:spPr>
            <a:xfrm flipV="1">
              <a:off x="2790720" y="2331000"/>
              <a:ext cx="0" cy="627120"/>
            </a:xfrm>
            <a:prstGeom prst="line">
              <a:avLst/>
            </a:prstGeom>
            <a:ln w="58680">
              <a:solidFill>
                <a:srgbClr val="d23c4b"/>
              </a:solidFill>
              <a:miter/>
            </a:ln>
          </p:spPr>
          <p:style>
            <a:lnRef idx="0"/>
            <a:fillRef idx="0"/>
            <a:effectRef idx="0"/>
            <a:fontRef idx="minor"/>
          </p:style>
        </p:sp>
        <p:sp>
          <p:nvSpPr>
            <p:cNvPr id="379" name="Line 27"/>
            <p:cNvSpPr/>
            <p:nvPr/>
          </p:nvSpPr>
          <p:spPr>
            <a:xfrm flipV="1">
              <a:off x="3085920" y="2958120"/>
              <a:ext cx="0" cy="663840"/>
            </a:xfrm>
            <a:prstGeom prst="line">
              <a:avLst/>
            </a:prstGeom>
            <a:ln w="58680">
              <a:solidFill>
                <a:schemeClr val="bg1">
                  <a:lumMod val="50000"/>
                </a:schemeClr>
              </a:solidFill>
              <a:miter/>
            </a:ln>
          </p:spPr>
          <p:style>
            <a:lnRef idx="0"/>
            <a:fillRef idx="0"/>
            <a:effectRef idx="0"/>
            <a:fontRef idx="minor"/>
          </p:style>
        </p:sp>
        <p:sp>
          <p:nvSpPr>
            <p:cNvPr id="380" name="Line 28"/>
            <p:cNvSpPr/>
            <p:nvPr/>
          </p:nvSpPr>
          <p:spPr>
            <a:xfrm flipV="1">
              <a:off x="3085920" y="2221560"/>
              <a:ext cx="0" cy="736560"/>
            </a:xfrm>
            <a:prstGeom prst="line">
              <a:avLst/>
            </a:prstGeom>
            <a:ln w="58680">
              <a:solidFill>
                <a:srgbClr val="d23c4b"/>
              </a:solidFill>
              <a:miter/>
            </a:ln>
          </p:spPr>
          <p:style>
            <a:lnRef idx="0"/>
            <a:fillRef idx="0"/>
            <a:effectRef idx="0"/>
            <a:fontRef idx="minor"/>
          </p:style>
        </p:sp>
        <p:sp>
          <p:nvSpPr>
            <p:cNvPr id="381" name="Line 29"/>
            <p:cNvSpPr/>
            <p:nvPr/>
          </p:nvSpPr>
          <p:spPr>
            <a:xfrm flipV="1">
              <a:off x="3403440" y="2958120"/>
              <a:ext cx="0" cy="728640"/>
            </a:xfrm>
            <a:prstGeom prst="line">
              <a:avLst/>
            </a:prstGeom>
            <a:ln w="58680">
              <a:solidFill>
                <a:schemeClr val="bg1">
                  <a:lumMod val="50000"/>
                </a:schemeClr>
              </a:solidFill>
              <a:miter/>
            </a:ln>
          </p:spPr>
          <p:style>
            <a:lnRef idx="0"/>
            <a:fillRef idx="0"/>
            <a:effectRef idx="0"/>
            <a:fontRef idx="minor"/>
          </p:style>
        </p:sp>
        <p:sp>
          <p:nvSpPr>
            <p:cNvPr id="382" name="Line 30"/>
            <p:cNvSpPr/>
            <p:nvPr/>
          </p:nvSpPr>
          <p:spPr>
            <a:xfrm flipV="1">
              <a:off x="3403440" y="2156400"/>
              <a:ext cx="0" cy="801720"/>
            </a:xfrm>
            <a:prstGeom prst="line">
              <a:avLst/>
            </a:prstGeom>
            <a:ln w="58680">
              <a:solidFill>
                <a:srgbClr val="d23c4b"/>
              </a:solidFill>
              <a:miter/>
            </a:ln>
          </p:spPr>
          <p:style>
            <a:lnRef idx="0"/>
            <a:fillRef idx="0"/>
            <a:effectRef idx="0"/>
            <a:fontRef idx="minor"/>
          </p:style>
        </p:sp>
        <p:sp>
          <p:nvSpPr>
            <p:cNvPr id="383" name="Line 31"/>
            <p:cNvSpPr/>
            <p:nvPr/>
          </p:nvSpPr>
          <p:spPr>
            <a:xfrm flipV="1">
              <a:off x="3720960" y="2958120"/>
              <a:ext cx="0" cy="714600"/>
            </a:xfrm>
            <a:prstGeom prst="line">
              <a:avLst/>
            </a:prstGeom>
            <a:ln w="58680">
              <a:solidFill>
                <a:schemeClr val="bg1">
                  <a:lumMod val="50000"/>
                </a:schemeClr>
              </a:solidFill>
              <a:miter/>
            </a:ln>
          </p:spPr>
          <p:style>
            <a:lnRef idx="0"/>
            <a:fillRef idx="0"/>
            <a:effectRef idx="0"/>
            <a:fontRef idx="minor"/>
          </p:style>
        </p:sp>
        <p:sp>
          <p:nvSpPr>
            <p:cNvPr id="384" name="Line 32"/>
            <p:cNvSpPr/>
            <p:nvPr/>
          </p:nvSpPr>
          <p:spPr>
            <a:xfrm flipV="1">
              <a:off x="3720960" y="2178720"/>
              <a:ext cx="0" cy="779400"/>
            </a:xfrm>
            <a:prstGeom prst="line">
              <a:avLst/>
            </a:prstGeom>
            <a:ln w="58680">
              <a:solidFill>
                <a:srgbClr val="d23c4b"/>
              </a:solidFill>
              <a:miter/>
            </a:ln>
          </p:spPr>
          <p:style>
            <a:lnRef idx="0"/>
            <a:fillRef idx="0"/>
            <a:effectRef idx="0"/>
            <a:fontRef idx="minor"/>
          </p:style>
        </p:sp>
        <p:sp>
          <p:nvSpPr>
            <p:cNvPr id="385" name="Line 33"/>
            <p:cNvSpPr/>
            <p:nvPr/>
          </p:nvSpPr>
          <p:spPr>
            <a:xfrm flipV="1">
              <a:off x="4017600" y="2958120"/>
              <a:ext cx="0" cy="604800"/>
            </a:xfrm>
            <a:prstGeom prst="line">
              <a:avLst/>
            </a:prstGeom>
            <a:ln w="58680">
              <a:solidFill>
                <a:schemeClr val="bg1">
                  <a:lumMod val="50000"/>
                </a:schemeClr>
              </a:solidFill>
              <a:miter/>
            </a:ln>
          </p:spPr>
          <p:style>
            <a:lnRef idx="0"/>
            <a:fillRef idx="0"/>
            <a:effectRef idx="0"/>
            <a:fontRef idx="minor"/>
          </p:style>
        </p:sp>
        <p:sp>
          <p:nvSpPr>
            <p:cNvPr id="386" name="Line 34"/>
            <p:cNvSpPr/>
            <p:nvPr/>
          </p:nvSpPr>
          <p:spPr>
            <a:xfrm flipV="1">
              <a:off x="4017600" y="2382120"/>
              <a:ext cx="0" cy="576000"/>
            </a:xfrm>
            <a:prstGeom prst="line">
              <a:avLst/>
            </a:prstGeom>
            <a:ln w="58680">
              <a:solidFill>
                <a:srgbClr val="d23c4b"/>
              </a:solidFill>
              <a:miter/>
            </a:ln>
          </p:spPr>
          <p:style>
            <a:lnRef idx="0"/>
            <a:fillRef idx="0"/>
            <a:effectRef idx="0"/>
            <a:fontRef idx="minor"/>
          </p:style>
        </p:sp>
        <p:sp>
          <p:nvSpPr>
            <p:cNvPr id="387" name="Line 35"/>
            <p:cNvSpPr/>
            <p:nvPr/>
          </p:nvSpPr>
          <p:spPr>
            <a:xfrm flipV="1">
              <a:off x="4284360" y="2950200"/>
              <a:ext cx="0" cy="525600"/>
            </a:xfrm>
            <a:prstGeom prst="line">
              <a:avLst/>
            </a:prstGeom>
            <a:ln w="58680">
              <a:solidFill>
                <a:schemeClr val="bg1">
                  <a:lumMod val="50000"/>
                </a:schemeClr>
              </a:solidFill>
              <a:miter/>
            </a:ln>
          </p:spPr>
          <p:style>
            <a:lnRef idx="0"/>
            <a:fillRef idx="0"/>
            <a:effectRef idx="0"/>
            <a:fontRef idx="minor"/>
          </p:style>
        </p:sp>
        <p:sp>
          <p:nvSpPr>
            <p:cNvPr id="388" name="Line 36"/>
            <p:cNvSpPr/>
            <p:nvPr/>
          </p:nvSpPr>
          <p:spPr>
            <a:xfrm flipV="1">
              <a:off x="4284360" y="2462760"/>
              <a:ext cx="0" cy="487440"/>
            </a:xfrm>
            <a:prstGeom prst="line">
              <a:avLst/>
            </a:prstGeom>
            <a:ln w="58680">
              <a:solidFill>
                <a:srgbClr val="d23c4b"/>
              </a:solidFill>
              <a:miter/>
            </a:ln>
          </p:spPr>
          <p:style>
            <a:lnRef idx="0"/>
            <a:fillRef idx="0"/>
            <a:effectRef idx="0"/>
            <a:fontRef idx="minor"/>
          </p:style>
        </p:sp>
        <p:sp>
          <p:nvSpPr>
            <p:cNvPr id="389" name="Line 37"/>
            <p:cNvSpPr/>
            <p:nvPr/>
          </p:nvSpPr>
          <p:spPr>
            <a:xfrm flipV="1">
              <a:off x="4522680" y="2958120"/>
              <a:ext cx="0" cy="306360"/>
            </a:xfrm>
            <a:prstGeom prst="line">
              <a:avLst/>
            </a:prstGeom>
            <a:ln w="58680">
              <a:solidFill>
                <a:schemeClr val="bg1">
                  <a:lumMod val="50000"/>
                </a:schemeClr>
              </a:solidFill>
              <a:miter/>
            </a:ln>
          </p:spPr>
          <p:style>
            <a:lnRef idx="0"/>
            <a:fillRef idx="0"/>
            <a:effectRef idx="0"/>
            <a:fontRef idx="minor"/>
          </p:style>
        </p:sp>
        <p:sp>
          <p:nvSpPr>
            <p:cNvPr id="390" name="Line 38"/>
            <p:cNvSpPr/>
            <p:nvPr/>
          </p:nvSpPr>
          <p:spPr>
            <a:xfrm flipV="1">
              <a:off x="4522680" y="2702520"/>
              <a:ext cx="0" cy="255600"/>
            </a:xfrm>
            <a:prstGeom prst="line">
              <a:avLst/>
            </a:prstGeom>
            <a:ln w="58680">
              <a:solidFill>
                <a:srgbClr val="d23c4b"/>
              </a:solidFill>
              <a:miter/>
            </a:ln>
          </p:spPr>
          <p:style>
            <a:lnRef idx="0"/>
            <a:fillRef idx="0"/>
            <a:effectRef idx="0"/>
            <a:fontRef idx="minor"/>
          </p:style>
        </p:sp>
        <p:sp>
          <p:nvSpPr>
            <p:cNvPr id="391" name="CustomShape 39"/>
            <p:cNvSpPr/>
            <p:nvPr/>
          </p:nvSpPr>
          <p:spPr>
            <a:xfrm>
              <a:off x="7062840" y="2609280"/>
              <a:ext cx="237600" cy="239400"/>
            </a:xfrm>
            <a:custGeom>
              <a:avLst/>
              <a:gdLst/>
              <a:ahLst/>
              <a:rect l="l" t="t" r="r" b="b"/>
              <a:pathLst>
                <a:path w="33" h="33">
                  <a:moveTo>
                    <a:pt x="5" y="7"/>
                  </a:moveTo>
                  <a:cubicBezTo>
                    <a:pt x="0" y="13"/>
                    <a:pt x="0" y="22"/>
                    <a:pt x="6" y="27"/>
                  </a:cubicBezTo>
                  <a:cubicBezTo>
                    <a:pt x="11" y="33"/>
                    <a:pt x="20" y="33"/>
                    <a:pt x="27" y="28"/>
                  </a:cubicBezTo>
                  <a:cubicBezTo>
                    <a:pt x="33" y="22"/>
                    <a:pt x="33" y="12"/>
                    <a:pt x="27" y="6"/>
                  </a:cubicBezTo>
                  <a:cubicBezTo>
                    <a:pt x="21" y="0"/>
                    <a:pt x="11" y="1"/>
                    <a:pt x="5" y="7"/>
                  </a:cubicBezTo>
                  <a:close/>
                </a:path>
              </a:pathLst>
            </a:custGeom>
            <a:solidFill>
              <a:schemeClr val="bg1">
                <a:lumMod val="50000"/>
              </a:schemeClr>
            </a:solidFill>
            <a:ln>
              <a:noFill/>
            </a:ln>
          </p:spPr>
          <p:style>
            <a:lnRef idx="0"/>
            <a:fillRef idx="0"/>
            <a:effectRef idx="0"/>
            <a:fontRef idx="minor"/>
          </p:style>
        </p:sp>
        <p:sp>
          <p:nvSpPr>
            <p:cNvPr id="392" name="CustomShape 40"/>
            <p:cNvSpPr/>
            <p:nvPr/>
          </p:nvSpPr>
          <p:spPr>
            <a:xfrm>
              <a:off x="6816600" y="2390040"/>
              <a:ext cx="245880" cy="247320"/>
            </a:xfrm>
            <a:custGeom>
              <a:avLst/>
              <a:gdLst/>
              <a:ahLst/>
              <a:rect l="l" t="t" r="r" b="b"/>
              <a:pathLst>
                <a:path w="34" h="34">
                  <a:moveTo>
                    <a:pt x="5" y="9"/>
                  </a:moveTo>
                  <a:cubicBezTo>
                    <a:pt x="0" y="16"/>
                    <a:pt x="2" y="24"/>
                    <a:pt x="8" y="29"/>
                  </a:cubicBezTo>
                  <a:cubicBezTo>
                    <a:pt x="14" y="34"/>
                    <a:pt x="23" y="33"/>
                    <a:pt x="28" y="27"/>
                  </a:cubicBezTo>
                  <a:cubicBezTo>
                    <a:pt x="34" y="20"/>
                    <a:pt x="33" y="11"/>
                    <a:pt x="26" y="6"/>
                  </a:cubicBezTo>
                  <a:cubicBezTo>
                    <a:pt x="19" y="0"/>
                    <a:pt x="9" y="2"/>
                    <a:pt x="5" y="9"/>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93" name="CustomShape 41"/>
            <p:cNvSpPr/>
            <p:nvPr/>
          </p:nvSpPr>
          <p:spPr>
            <a:xfrm>
              <a:off x="6549840" y="2215440"/>
              <a:ext cx="245880" cy="247320"/>
            </a:xfrm>
            <a:custGeom>
              <a:avLst/>
              <a:gdLst/>
              <a:ahLst/>
              <a:rect l="l" t="t" r="r" b="b"/>
              <a:pathLst>
                <a:path w="34" h="34">
                  <a:moveTo>
                    <a:pt x="3" y="10"/>
                  </a:moveTo>
                  <a:cubicBezTo>
                    <a:pt x="0" y="18"/>
                    <a:pt x="3" y="27"/>
                    <a:pt x="9" y="30"/>
                  </a:cubicBezTo>
                  <a:cubicBezTo>
                    <a:pt x="16" y="34"/>
                    <a:pt x="25" y="32"/>
                    <a:pt x="29" y="24"/>
                  </a:cubicBezTo>
                  <a:cubicBezTo>
                    <a:pt x="34" y="18"/>
                    <a:pt x="32" y="8"/>
                    <a:pt x="24" y="4"/>
                  </a:cubicBezTo>
                  <a:cubicBezTo>
                    <a:pt x="16" y="0"/>
                    <a:pt x="7" y="3"/>
                    <a:pt x="3" y="10"/>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94" name="CustomShape 42"/>
            <p:cNvSpPr/>
            <p:nvPr/>
          </p:nvSpPr>
          <p:spPr>
            <a:xfrm>
              <a:off x="6261120" y="2083680"/>
              <a:ext cx="223560" cy="239400"/>
            </a:xfrm>
            <a:custGeom>
              <a:avLst/>
              <a:gdLst/>
              <a:ahLst/>
              <a:rect l="l" t="t" r="r" b="b"/>
              <a:pathLst>
                <a:path w="31" h="33">
                  <a:moveTo>
                    <a:pt x="1" y="14"/>
                  </a:moveTo>
                  <a:cubicBezTo>
                    <a:pt x="0" y="23"/>
                    <a:pt x="4" y="30"/>
                    <a:pt x="11" y="32"/>
                  </a:cubicBezTo>
                  <a:cubicBezTo>
                    <a:pt x="15" y="33"/>
                    <a:pt x="19" y="33"/>
                    <a:pt x="22" y="31"/>
                  </a:cubicBezTo>
                  <a:cubicBezTo>
                    <a:pt x="25" y="29"/>
                    <a:pt x="28" y="26"/>
                    <a:pt x="30" y="22"/>
                  </a:cubicBezTo>
                  <a:cubicBezTo>
                    <a:pt x="31" y="19"/>
                    <a:pt x="31" y="14"/>
                    <a:pt x="29" y="11"/>
                  </a:cubicBezTo>
                  <a:cubicBezTo>
                    <a:pt x="28" y="7"/>
                    <a:pt x="24" y="5"/>
                    <a:pt x="20" y="3"/>
                  </a:cubicBezTo>
                  <a:cubicBezTo>
                    <a:pt x="11" y="0"/>
                    <a:pt x="3" y="6"/>
                    <a:pt x="1" y="14"/>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95" name="CustomShape 43"/>
            <p:cNvSpPr/>
            <p:nvPr/>
          </p:nvSpPr>
          <p:spPr>
            <a:xfrm>
              <a:off x="5943600" y="2055240"/>
              <a:ext cx="231480" cy="225000"/>
            </a:xfrm>
            <a:custGeom>
              <a:avLst/>
              <a:gdLst/>
              <a:ahLst/>
              <a:rect l="l" t="t" r="r" b="b"/>
              <a:pathLst>
                <a:path w="32" h="31">
                  <a:moveTo>
                    <a:pt x="1" y="16"/>
                  </a:moveTo>
                  <a:cubicBezTo>
                    <a:pt x="2" y="24"/>
                    <a:pt x="9" y="31"/>
                    <a:pt x="16" y="30"/>
                  </a:cubicBezTo>
                  <a:cubicBezTo>
                    <a:pt x="23" y="31"/>
                    <a:pt x="30" y="24"/>
                    <a:pt x="31" y="16"/>
                  </a:cubicBezTo>
                  <a:cubicBezTo>
                    <a:pt x="32" y="8"/>
                    <a:pt x="25" y="1"/>
                    <a:pt x="16" y="0"/>
                  </a:cubicBezTo>
                  <a:cubicBezTo>
                    <a:pt x="7" y="1"/>
                    <a:pt x="0" y="8"/>
                    <a:pt x="1" y="16"/>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96" name="CustomShape 44"/>
            <p:cNvSpPr/>
            <p:nvPr/>
          </p:nvSpPr>
          <p:spPr>
            <a:xfrm>
              <a:off x="5626080" y="2083680"/>
              <a:ext cx="231480" cy="239400"/>
            </a:xfrm>
            <a:custGeom>
              <a:avLst/>
              <a:gdLst/>
              <a:ahLst/>
              <a:rect l="l" t="t" r="r" b="b"/>
              <a:pathLst>
                <a:path w="32" h="33">
                  <a:moveTo>
                    <a:pt x="2" y="22"/>
                  </a:moveTo>
                  <a:cubicBezTo>
                    <a:pt x="3" y="26"/>
                    <a:pt x="6" y="29"/>
                    <a:pt x="10" y="31"/>
                  </a:cubicBezTo>
                  <a:cubicBezTo>
                    <a:pt x="13" y="33"/>
                    <a:pt x="17" y="33"/>
                    <a:pt x="20" y="32"/>
                  </a:cubicBezTo>
                  <a:cubicBezTo>
                    <a:pt x="27" y="30"/>
                    <a:pt x="32" y="23"/>
                    <a:pt x="30" y="14"/>
                  </a:cubicBezTo>
                  <a:cubicBezTo>
                    <a:pt x="29" y="6"/>
                    <a:pt x="20" y="0"/>
                    <a:pt x="12" y="3"/>
                  </a:cubicBezTo>
                  <a:cubicBezTo>
                    <a:pt x="8" y="5"/>
                    <a:pt x="4" y="7"/>
                    <a:pt x="2" y="11"/>
                  </a:cubicBezTo>
                  <a:cubicBezTo>
                    <a:pt x="1" y="14"/>
                    <a:pt x="0" y="19"/>
                    <a:pt x="2" y="22"/>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97" name="CustomShape 45"/>
            <p:cNvSpPr/>
            <p:nvPr/>
          </p:nvSpPr>
          <p:spPr>
            <a:xfrm>
              <a:off x="5322960" y="2215440"/>
              <a:ext cx="245880" cy="247320"/>
            </a:xfrm>
            <a:custGeom>
              <a:avLst/>
              <a:gdLst/>
              <a:ahLst/>
              <a:rect l="l" t="t" r="r" b="b"/>
              <a:pathLst>
                <a:path w="34" h="34">
                  <a:moveTo>
                    <a:pt x="4" y="24"/>
                  </a:moveTo>
                  <a:cubicBezTo>
                    <a:pt x="9" y="32"/>
                    <a:pt x="18" y="34"/>
                    <a:pt x="24" y="30"/>
                  </a:cubicBezTo>
                  <a:cubicBezTo>
                    <a:pt x="31" y="27"/>
                    <a:pt x="34" y="18"/>
                    <a:pt x="30" y="10"/>
                  </a:cubicBezTo>
                  <a:cubicBezTo>
                    <a:pt x="27" y="3"/>
                    <a:pt x="18" y="0"/>
                    <a:pt x="10" y="4"/>
                  </a:cubicBezTo>
                  <a:cubicBezTo>
                    <a:pt x="2" y="8"/>
                    <a:pt x="0" y="18"/>
                    <a:pt x="4" y="24"/>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98" name="CustomShape 46"/>
            <p:cNvSpPr/>
            <p:nvPr/>
          </p:nvSpPr>
          <p:spPr>
            <a:xfrm>
              <a:off x="5056200" y="2390040"/>
              <a:ext cx="245880" cy="247320"/>
            </a:xfrm>
            <a:custGeom>
              <a:avLst/>
              <a:gdLst/>
              <a:ahLst/>
              <a:rect l="l" t="t" r="r" b="b"/>
              <a:pathLst>
                <a:path w="34" h="34">
                  <a:moveTo>
                    <a:pt x="5" y="27"/>
                  </a:moveTo>
                  <a:cubicBezTo>
                    <a:pt x="11" y="33"/>
                    <a:pt x="20" y="34"/>
                    <a:pt x="26" y="29"/>
                  </a:cubicBezTo>
                  <a:cubicBezTo>
                    <a:pt x="32" y="24"/>
                    <a:pt x="34" y="16"/>
                    <a:pt x="29" y="9"/>
                  </a:cubicBezTo>
                  <a:cubicBezTo>
                    <a:pt x="24" y="2"/>
                    <a:pt x="14" y="0"/>
                    <a:pt x="8" y="6"/>
                  </a:cubicBezTo>
                  <a:cubicBezTo>
                    <a:pt x="1" y="11"/>
                    <a:pt x="0" y="20"/>
                    <a:pt x="5" y="27"/>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399" name="CustomShape 47"/>
            <p:cNvSpPr/>
            <p:nvPr/>
          </p:nvSpPr>
          <p:spPr>
            <a:xfrm>
              <a:off x="4817880" y="2609280"/>
              <a:ext cx="237600" cy="239400"/>
            </a:xfrm>
            <a:custGeom>
              <a:avLst/>
              <a:gdLst/>
              <a:ahLst/>
              <a:rect l="l" t="t" r="r" b="b"/>
              <a:pathLst>
                <a:path w="33" h="33">
                  <a:moveTo>
                    <a:pt x="6" y="28"/>
                  </a:moveTo>
                  <a:cubicBezTo>
                    <a:pt x="12" y="33"/>
                    <a:pt x="22" y="33"/>
                    <a:pt x="27" y="27"/>
                  </a:cubicBezTo>
                  <a:cubicBezTo>
                    <a:pt x="33" y="22"/>
                    <a:pt x="33" y="13"/>
                    <a:pt x="27" y="7"/>
                  </a:cubicBezTo>
                  <a:cubicBezTo>
                    <a:pt x="22" y="1"/>
                    <a:pt x="12" y="0"/>
                    <a:pt x="6" y="6"/>
                  </a:cubicBezTo>
                  <a:cubicBezTo>
                    <a:pt x="0" y="12"/>
                    <a:pt x="0" y="22"/>
                    <a:pt x="6" y="28"/>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00" name="CustomShape 48"/>
            <p:cNvSpPr/>
            <p:nvPr/>
          </p:nvSpPr>
          <p:spPr>
            <a:xfrm>
              <a:off x="4817880" y="3060000"/>
              <a:ext cx="237600" cy="240840"/>
            </a:xfrm>
            <a:custGeom>
              <a:avLst/>
              <a:gdLst/>
              <a:ahLst/>
              <a:rect l="l" t="t" r="r" b="b"/>
              <a:pathLst>
                <a:path w="33" h="33">
                  <a:moveTo>
                    <a:pt x="27" y="26"/>
                  </a:moveTo>
                  <a:cubicBezTo>
                    <a:pt x="33" y="20"/>
                    <a:pt x="33" y="11"/>
                    <a:pt x="27" y="5"/>
                  </a:cubicBezTo>
                  <a:cubicBezTo>
                    <a:pt x="22" y="0"/>
                    <a:pt x="12" y="0"/>
                    <a:pt x="6" y="5"/>
                  </a:cubicBezTo>
                  <a:cubicBezTo>
                    <a:pt x="0" y="11"/>
                    <a:pt x="0" y="20"/>
                    <a:pt x="6" y="26"/>
                  </a:cubicBezTo>
                  <a:cubicBezTo>
                    <a:pt x="12" y="33"/>
                    <a:pt x="22" y="32"/>
                    <a:pt x="27" y="26"/>
                  </a:cubicBezTo>
                  <a:close/>
                </a:path>
              </a:pathLst>
            </a:custGeom>
            <a:solidFill>
              <a:srgbClr val="d23c4b"/>
            </a:solidFill>
            <a:ln>
              <a:solidFill>
                <a:schemeClr val="bg1">
                  <a:lumMod val="50000"/>
                </a:schemeClr>
              </a:solidFill>
            </a:ln>
          </p:spPr>
          <p:style>
            <a:lnRef idx="0"/>
            <a:fillRef idx="0"/>
            <a:effectRef idx="0"/>
            <a:fontRef idx="minor"/>
          </p:style>
        </p:sp>
        <p:sp>
          <p:nvSpPr>
            <p:cNvPr id="401" name="CustomShape 49"/>
            <p:cNvSpPr/>
            <p:nvPr/>
          </p:nvSpPr>
          <p:spPr>
            <a:xfrm>
              <a:off x="5056200" y="3271320"/>
              <a:ext cx="245880" cy="240840"/>
            </a:xfrm>
            <a:custGeom>
              <a:avLst/>
              <a:gdLst/>
              <a:ahLst/>
              <a:rect l="l" t="t" r="r" b="b"/>
              <a:pathLst>
                <a:path w="34" h="33">
                  <a:moveTo>
                    <a:pt x="29" y="25"/>
                  </a:moveTo>
                  <a:cubicBezTo>
                    <a:pt x="34" y="18"/>
                    <a:pt x="32" y="9"/>
                    <a:pt x="26" y="4"/>
                  </a:cubicBezTo>
                  <a:cubicBezTo>
                    <a:pt x="20" y="0"/>
                    <a:pt x="11" y="1"/>
                    <a:pt x="5" y="7"/>
                  </a:cubicBezTo>
                  <a:cubicBezTo>
                    <a:pt x="0" y="13"/>
                    <a:pt x="1" y="23"/>
                    <a:pt x="8" y="28"/>
                  </a:cubicBezTo>
                  <a:cubicBezTo>
                    <a:pt x="14" y="33"/>
                    <a:pt x="24" y="32"/>
                    <a:pt x="29" y="25"/>
                  </a:cubicBezTo>
                  <a:close/>
                </a:path>
              </a:pathLst>
            </a:custGeom>
            <a:solidFill>
              <a:srgbClr val="d23c4b"/>
            </a:solidFill>
            <a:ln>
              <a:noFill/>
            </a:ln>
          </p:spPr>
          <p:style>
            <a:lnRef idx="0"/>
            <a:fillRef idx="0"/>
            <a:effectRef idx="0"/>
            <a:fontRef idx="minor"/>
          </p:style>
        </p:sp>
        <p:sp>
          <p:nvSpPr>
            <p:cNvPr id="402" name="CustomShape 50"/>
            <p:cNvSpPr/>
            <p:nvPr/>
          </p:nvSpPr>
          <p:spPr>
            <a:xfrm>
              <a:off x="5322960" y="3447360"/>
              <a:ext cx="245880" cy="247320"/>
            </a:xfrm>
            <a:custGeom>
              <a:avLst/>
              <a:gdLst/>
              <a:ahLst/>
              <a:rect l="l" t="t" r="r" b="b"/>
              <a:pathLst>
                <a:path w="34" h="34">
                  <a:moveTo>
                    <a:pt x="30" y="24"/>
                  </a:moveTo>
                  <a:cubicBezTo>
                    <a:pt x="34" y="16"/>
                    <a:pt x="31" y="7"/>
                    <a:pt x="24" y="4"/>
                  </a:cubicBezTo>
                  <a:cubicBezTo>
                    <a:pt x="18" y="0"/>
                    <a:pt x="9" y="2"/>
                    <a:pt x="4" y="9"/>
                  </a:cubicBezTo>
                  <a:cubicBezTo>
                    <a:pt x="0" y="16"/>
                    <a:pt x="2" y="26"/>
                    <a:pt x="10" y="30"/>
                  </a:cubicBezTo>
                  <a:cubicBezTo>
                    <a:pt x="18" y="34"/>
                    <a:pt x="27" y="31"/>
                    <a:pt x="30" y="24"/>
                  </a:cubicBezTo>
                  <a:close/>
                </a:path>
              </a:pathLst>
            </a:custGeom>
            <a:solidFill>
              <a:srgbClr val="d23c4b"/>
            </a:solidFill>
            <a:ln>
              <a:noFill/>
            </a:ln>
          </p:spPr>
          <p:style>
            <a:lnRef idx="0"/>
            <a:fillRef idx="0"/>
            <a:effectRef idx="0"/>
            <a:fontRef idx="minor"/>
          </p:style>
        </p:sp>
        <p:sp>
          <p:nvSpPr>
            <p:cNvPr id="403" name="CustomShape 51"/>
            <p:cNvSpPr/>
            <p:nvPr/>
          </p:nvSpPr>
          <p:spPr>
            <a:xfrm>
              <a:off x="5626080" y="3577680"/>
              <a:ext cx="231480" cy="240840"/>
            </a:xfrm>
            <a:custGeom>
              <a:avLst/>
              <a:gdLst/>
              <a:ahLst/>
              <a:rect l="l" t="t" r="r" b="b"/>
              <a:pathLst>
                <a:path w="32" h="33">
                  <a:moveTo>
                    <a:pt x="30" y="19"/>
                  </a:moveTo>
                  <a:cubicBezTo>
                    <a:pt x="32" y="11"/>
                    <a:pt x="27" y="4"/>
                    <a:pt x="20" y="1"/>
                  </a:cubicBezTo>
                  <a:cubicBezTo>
                    <a:pt x="17" y="0"/>
                    <a:pt x="13" y="1"/>
                    <a:pt x="10" y="3"/>
                  </a:cubicBezTo>
                  <a:cubicBezTo>
                    <a:pt x="6" y="5"/>
                    <a:pt x="3" y="7"/>
                    <a:pt x="2" y="11"/>
                  </a:cubicBezTo>
                  <a:cubicBezTo>
                    <a:pt x="0" y="15"/>
                    <a:pt x="1" y="19"/>
                    <a:pt x="2" y="23"/>
                  </a:cubicBezTo>
                  <a:cubicBezTo>
                    <a:pt x="4" y="26"/>
                    <a:pt x="8" y="29"/>
                    <a:pt x="12" y="30"/>
                  </a:cubicBezTo>
                  <a:cubicBezTo>
                    <a:pt x="20" y="33"/>
                    <a:pt x="29" y="27"/>
                    <a:pt x="30" y="19"/>
                  </a:cubicBezTo>
                  <a:close/>
                </a:path>
              </a:pathLst>
            </a:custGeom>
            <a:solidFill>
              <a:srgbClr val="d23c4b"/>
            </a:solidFill>
            <a:ln>
              <a:noFill/>
            </a:ln>
          </p:spPr>
          <p:style>
            <a:lnRef idx="0"/>
            <a:fillRef idx="0"/>
            <a:effectRef idx="0"/>
            <a:fontRef idx="minor"/>
          </p:style>
        </p:sp>
        <p:sp>
          <p:nvSpPr>
            <p:cNvPr id="404" name="CustomShape 52"/>
            <p:cNvSpPr/>
            <p:nvPr/>
          </p:nvSpPr>
          <p:spPr>
            <a:xfrm>
              <a:off x="5943600" y="3628440"/>
              <a:ext cx="231480" cy="226800"/>
            </a:xfrm>
            <a:custGeom>
              <a:avLst/>
              <a:gdLst/>
              <a:ahLst/>
              <a:rect l="l" t="t" r="r" b="b"/>
              <a:pathLst>
                <a:path w="32" h="31">
                  <a:moveTo>
                    <a:pt x="31" y="15"/>
                  </a:moveTo>
                  <a:cubicBezTo>
                    <a:pt x="30" y="6"/>
                    <a:pt x="23" y="0"/>
                    <a:pt x="16" y="1"/>
                  </a:cubicBezTo>
                  <a:cubicBezTo>
                    <a:pt x="9" y="0"/>
                    <a:pt x="2" y="6"/>
                    <a:pt x="1" y="15"/>
                  </a:cubicBezTo>
                  <a:cubicBezTo>
                    <a:pt x="0" y="23"/>
                    <a:pt x="7" y="30"/>
                    <a:pt x="16" y="31"/>
                  </a:cubicBezTo>
                  <a:cubicBezTo>
                    <a:pt x="25" y="30"/>
                    <a:pt x="32" y="23"/>
                    <a:pt x="31" y="15"/>
                  </a:cubicBezTo>
                  <a:close/>
                </a:path>
              </a:pathLst>
            </a:custGeom>
            <a:solidFill>
              <a:srgbClr val="d23c4b"/>
            </a:solidFill>
            <a:ln>
              <a:noFill/>
            </a:ln>
          </p:spPr>
          <p:style>
            <a:lnRef idx="0"/>
            <a:fillRef idx="0"/>
            <a:effectRef idx="0"/>
            <a:fontRef idx="minor"/>
          </p:style>
        </p:sp>
        <p:sp>
          <p:nvSpPr>
            <p:cNvPr id="405" name="CustomShape 53"/>
            <p:cNvSpPr/>
            <p:nvPr/>
          </p:nvSpPr>
          <p:spPr>
            <a:xfrm>
              <a:off x="6261120" y="3577680"/>
              <a:ext cx="223560" cy="240840"/>
            </a:xfrm>
            <a:custGeom>
              <a:avLst/>
              <a:gdLst/>
              <a:ahLst/>
              <a:rect l="l" t="t" r="r" b="b"/>
              <a:pathLst>
                <a:path w="31" h="33">
                  <a:moveTo>
                    <a:pt x="30" y="11"/>
                  </a:moveTo>
                  <a:cubicBezTo>
                    <a:pt x="28" y="7"/>
                    <a:pt x="25" y="5"/>
                    <a:pt x="22" y="3"/>
                  </a:cubicBezTo>
                  <a:cubicBezTo>
                    <a:pt x="19" y="1"/>
                    <a:pt x="15" y="0"/>
                    <a:pt x="11" y="1"/>
                  </a:cubicBezTo>
                  <a:cubicBezTo>
                    <a:pt x="4" y="4"/>
                    <a:pt x="0" y="11"/>
                    <a:pt x="1" y="19"/>
                  </a:cubicBezTo>
                  <a:cubicBezTo>
                    <a:pt x="3" y="27"/>
                    <a:pt x="11" y="33"/>
                    <a:pt x="20" y="30"/>
                  </a:cubicBezTo>
                  <a:cubicBezTo>
                    <a:pt x="24" y="29"/>
                    <a:pt x="28" y="26"/>
                    <a:pt x="29" y="23"/>
                  </a:cubicBezTo>
                  <a:cubicBezTo>
                    <a:pt x="31" y="19"/>
                    <a:pt x="31" y="15"/>
                    <a:pt x="30" y="11"/>
                  </a:cubicBezTo>
                  <a:close/>
                </a:path>
              </a:pathLst>
            </a:custGeom>
            <a:solidFill>
              <a:srgbClr val="d23c4b"/>
            </a:solidFill>
            <a:ln>
              <a:noFill/>
            </a:ln>
          </p:spPr>
          <p:style>
            <a:lnRef idx="0"/>
            <a:fillRef idx="0"/>
            <a:effectRef idx="0"/>
            <a:fontRef idx="minor"/>
          </p:style>
        </p:sp>
        <p:sp>
          <p:nvSpPr>
            <p:cNvPr id="406" name="CustomShape 54"/>
            <p:cNvSpPr/>
            <p:nvPr/>
          </p:nvSpPr>
          <p:spPr>
            <a:xfrm>
              <a:off x="6549840" y="3447360"/>
              <a:ext cx="245880" cy="247320"/>
            </a:xfrm>
            <a:custGeom>
              <a:avLst/>
              <a:gdLst/>
              <a:ahLst/>
              <a:rect l="l" t="t" r="r" b="b"/>
              <a:pathLst>
                <a:path w="34" h="34">
                  <a:moveTo>
                    <a:pt x="29" y="9"/>
                  </a:moveTo>
                  <a:cubicBezTo>
                    <a:pt x="25" y="2"/>
                    <a:pt x="16" y="0"/>
                    <a:pt x="9" y="4"/>
                  </a:cubicBezTo>
                  <a:cubicBezTo>
                    <a:pt x="3" y="7"/>
                    <a:pt x="0" y="16"/>
                    <a:pt x="3" y="24"/>
                  </a:cubicBezTo>
                  <a:cubicBezTo>
                    <a:pt x="7" y="31"/>
                    <a:pt x="16" y="34"/>
                    <a:pt x="24" y="30"/>
                  </a:cubicBezTo>
                  <a:cubicBezTo>
                    <a:pt x="32" y="26"/>
                    <a:pt x="34" y="16"/>
                    <a:pt x="29" y="9"/>
                  </a:cubicBezTo>
                  <a:close/>
                </a:path>
              </a:pathLst>
            </a:custGeom>
            <a:solidFill>
              <a:srgbClr val="d23c4b"/>
            </a:solidFill>
            <a:ln>
              <a:noFill/>
            </a:ln>
          </p:spPr>
          <p:style>
            <a:lnRef idx="0"/>
            <a:fillRef idx="0"/>
            <a:effectRef idx="0"/>
            <a:fontRef idx="minor"/>
          </p:style>
        </p:sp>
        <p:sp>
          <p:nvSpPr>
            <p:cNvPr id="407" name="CustomShape 55"/>
            <p:cNvSpPr/>
            <p:nvPr/>
          </p:nvSpPr>
          <p:spPr>
            <a:xfrm>
              <a:off x="6816600" y="3271320"/>
              <a:ext cx="245880" cy="240840"/>
            </a:xfrm>
            <a:custGeom>
              <a:avLst/>
              <a:gdLst/>
              <a:ahLst/>
              <a:rect l="l" t="t" r="r" b="b"/>
              <a:pathLst>
                <a:path w="34" h="33">
                  <a:moveTo>
                    <a:pt x="28" y="7"/>
                  </a:moveTo>
                  <a:cubicBezTo>
                    <a:pt x="23" y="1"/>
                    <a:pt x="14" y="0"/>
                    <a:pt x="8" y="4"/>
                  </a:cubicBezTo>
                  <a:cubicBezTo>
                    <a:pt x="2" y="9"/>
                    <a:pt x="0" y="18"/>
                    <a:pt x="5" y="25"/>
                  </a:cubicBezTo>
                  <a:cubicBezTo>
                    <a:pt x="9" y="32"/>
                    <a:pt x="19" y="33"/>
                    <a:pt x="26" y="28"/>
                  </a:cubicBezTo>
                  <a:cubicBezTo>
                    <a:pt x="33" y="23"/>
                    <a:pt x="34" y="13"/>
                    <a:pt x="28" y="7"/>
                  </a:cubicBezTo>
                  <a:close/>
                </a:path>
              </a:pathLst>
            </a:custGeom>
            <a:solidFill>
              <a:srgbClr val="d23c4b"/>
            </a:solidFill>
            <a:ln>
              <a:noFill/>
            </a:ln>
          </p:spPr>
          <p:style>
            <a:lnRef idx="0"/>
            <a:fillRef idx="0"/>
            <a:effectRef idx="0"/>
            <a:fontRef idx="minor"/>
          </p:style>
        </p:sp>
        <p:sp>
          <p:nvSpPr>
            <p:cNvPr id="408" name="CustomShape 56"/>
            <p:cNvSpPr/>
            <p:nvPr/>
          </p:nvSpPr>
          <p:spPr>
            <a:xfrm>
              <a:off x="7062840" y="3060000"/>
              <a:ext cx="237600" cy="240840"/>
            </a:xfrm>
            <a:custGeom>
              <a:avLst/>
              <a:gdLst/>
              <a:ahLst/>
              <a:rect l="l" t="t" r="r" b="b"/>
              <a:pathLst>
                <a:path w="33" h="33">
                  <a:moveTo>
                    <a:pt x="27" y="5"/>
                  </a:moveTo>
                  <a:cubicBezTo>
                    <a:pt x="20" y="0"/>
                    <a:pt x="11" y="0"/>
                    <a:pt x="6" y="5"/>
                  </a:cubicBezTo>
                  <a:cubicBezTo>
                    <a:pt x="0" y="11"/>
                    <a:pt x="0" y="20"/>
                    <a:pt x="5" y="26"/>
                  </a:cubicBezTo>
                  <a:cubicBezTo>
                    <a:pt x="11" y="32"/>
                    <a:pt x="21" y="33"/>
                    <a:pt x="27" y="26"/>
                  </a:cubicBezTo>
                  <a:cubicBezTo>
                    <a:pt x="33" y="20"/>
                    <a:pt x="33" y="11"/>
                    <a:pt x="27" y="5"/>
                  </a:cubicBezTo>
                  <a:close/>
                </a:path>
              </a:pathLst>
            </a:custGeom>
            <a:solidFill>
              <a:srgbClr val="d23c4b"/>
            </a:solidFill>
            <a:ln>
              <a:noFill/>
            </a:ln>
          </p:spPr>
          <p:style>
            <a:lnRef idx="0"/>
            <a:fillRef idx="0"/>
            <a:effectRef idx="0"/>
            <a:fontRef idx="minor"/>
          </p:style>
        </p:sp>
        <p:sp>
          <p:nvSpPr>
            <p:cNvPr id="409" name="CustomShape 57"/>
            <p:cNvSpPr/>
            <p:nvPr/>
          </p:nvSpPr>
          <p:spPr>
            <a:xfrm>
              <a:off x="4624200" y="2834640"/>
              <a:ext cx="237600" cy="239400"/>
            </a:xfrm>
            <a:custGeom>
              <a:avLst/>
              <a:gdLst/>
              <a:ahLst/>
              <a:rect l="l" t="t" r="r" b="b"/>
              <a:pathLst>
                <a:path w="33" h="33">
                  <a:moveTo>
                    <a:pt x="26" y="6"/>
                  </a:moveTo>
                  <a:cubicBezTo>
                    <a:pt x="20" y="0"/>
                    <a:pt x="11" y="0"/>
                    <a:pt x="5" y="6"/>
                  </a:cubicBezTo>
                  <a:cubicBezTo>
                    <a:pt x="0" y="11"/>
                    <a:pt x="0" y="20"/>
                    <a:pt x="5" y="26"/>
                  </a:cubicBezTo>
                  <a:cubicBezTo>
                    <a:pt x="11" y="33"/>
                    <a:pt x="20" y="33"/>
                    <a:pt x="27" y="27"/>
                  </a:cubicBezTo>
                  <a:cubicBezTo>
                    <a:pt x="33" y="21"/>
                    <a:pt x="32" y="11"/>
                    <a:pt x="26" y="6"/>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10" name="Line 58"/>
            <p:cNvSpPr/>
            <p:nvPr/>
          </p:nvSpPr>
          <p:spPr>
            <a:xfrm>
              <a:off x="4933800" y="2688480"/>
              <a:ext cx="0" cy="269640"/>
            </a:xfrm>
            <a:prstGeom prst="line">
              <a:avLst/>
            </a:prstGeom>
            <a:ln w="58680">
              <a:solidFill>
                <a:schemeClr val="bg1">
                  <a:lumMod val="50000"/>
                </a:schemeClr>
              </a:solidFill>
              <a:miter/>
            </a:ln>
          </p:spPr>
          <p:style>
            <a:lnRef idx="0"/>
            <a:fillRef idx="0"/>
            <a:effectRef idx="0"/>
            <a:fontRef idx="minor"/>
          </p:style>
        </p:sp>
        <p:sp>
          <p:nvSpPr>
            <p:cNvPr id="411" name="Line 59"/>
            <p:cNvSpPr/>
            <p:nvPr/>
          </p:nvSpPr>
          <p:spPr>
            <a:xfrm>
              <a:off x="4933800" y="2958120"/>
              <a:ext cx="0" cy="292320"/>
            </a:xfrm>
            <a:prstGeom prst="line">
              <a:avLst/>
            </a:prstGeom>
            <a:ln w="58680">
              <a:solidFill>
                <a:srgbClr val="d23c4b"/>
              </a:solidFill>
              <a:miter/>
            </a:ln>
          </p:spPr>
          <p:style>
            <a:lnRef idx="0"/>
            <a:fillRef idx="0"/>
            <a:effectRef idx="0"/>
            <a:fontRef idx="minor"/>
          </p:style>
        </p:sp>
        <p:sp>
          <p:nvSpPr>
            <p:cNvPr id="412" name="Line 60"/>
            <p:cNvSpPr/>
            <p:nvPr/>
          </p:nvSpPr>
          <p:spPr>
            <a:xfrm>
              <a:off x="5179680" y="2564640"/>
              <a:ext cx="0" cy="393480"/>
            </a:xfrm>
            <a:prstGeom prst="line">
              <a:avLst/>
            </a:prstGeom>
            <a:ln w="58680">
              <a:solidFill>
                <a:schemeClr val="bg1">
                  <a:lumMod val="50000"/>
                </a:schemeClr>
              </a:solidFill>
              <a:miter/>
            </a:ln>
          </p:spPr>
          <p:style>
            <a:lnRef idx="0"/>
            <a:fillRef idx="0"/>
            <a:effectRef idx="0"/>
            <a:fontRef idx="minor"/>
          </p:style>
        </p:sp>
        <p:sp>
          <p:nvSpPr>
            <p:cNvPr id="413" name="Line 61"/>
            <p:cNvSpPr/>
            <p:nvPr/>
          </p:nvSpPr>
          <p:spPr>
            <a:xfrm>
              <a:off x="5179680" y="2958120"/>
              <a:ext cx="0" cy="466920"/>
            </a:xfrm>
            <a:prstGeom prst="line">
              <a:avLst/>
            </a:prstGeom>
            <a:ln w="58680">
              <a:solidFill>
                <a:srgbClr val="d23c4b"/>
              </a:solidFill>
              <a:miter/>
            </a:ln>
          </p:spPr>
          <p:style>
            <a:lnRef idx="0"/>
            <a:fillRef idx="0"/>
            <a:effectRef idx="0"/>
            <a:fontRef idx="minor"/>
          </p:style>
        </p:sp>
        <p:sp>
          <p:nvSpPr>
            <p:cNvPr id="414" name="Line 62"/>
            <p:cNvSpPr/>
            <p:nvPr/>
          </p:nvSpPr>
          <p:spPr>
            <a:xfrm>
              <a:off x="5446440" y="2404080"/>
              <a:ext cx="0" cy="554040"/>
            </a:xfrm>
            <a:prstGeom prst="line">
              <a:avLst/>
            </a:prstGeom>
            <a:ln w="58680">
              <a:solidFill>
                <a:schemeClr val="bg1">
                  <a:lumMod val="50000"/>
                </a:schemeClr>
              </a:solidFill>
              <a:miter/>
            </a:ln>
          </p:spPr>
          <p:style>
            <a:lnRef idx="0"/>
            <a:fillRef idx="0"/>
            <a:effectRef idx="0"/>
            <a:fontRef idx="minor"/>
          </p:style>
        </p:sp>
        <p:sp>
          <p:nvSpPr>
            <p:cNvPr id="415" name="Line 63"/>
            <p:cNvSpPr/>
            <p:nvPr/>
          </p:nvSpPr>
          <p:spPr>
            <a:xfrm>
              <a:off x="5446440" y="2958120"/>
              <a:ext cx="0" cy="627120"/>
            </a:xfrm>
            <a:prstGeom prst="line">
              <a:avLst/>
            </a:prstGeom>
            <a:ln w="58680">
              <a:solidFill>
                <a:srgbClr val="d23c4b"/>
              </a:solidFill>
              <a:miter/>
            </a:ln>
          </p:spPr>
          <p:style>
            <a:lnRef idx="0"/>
            <a:fillRef idx="0"/>
            <a:effectRef idx="0"/>
            <a:fontRef idx="minor"/>
          </p:style>
        </p:sp>
        <p:sp>
          <p:nvSpPr>
            <p:cNvPr id="416" name="Line 64"/>
            <p:cNvSpPr/>
            <p:nvPr/>
          </p:nvSpPr>
          <p:spPr>
            <a:xfrm>
              <a:off x="5741640" y="2294640"/>
              <a:ext cx="0" cy="663480"/>
            </a:xfrm>
            <a:prstGeom prst="line">
              <a:avLst/>
            </a:prstGeom>
            <a:ln w="58680">
              <a:solidFill>
                <a:schemeClr val="bg1">
                  <a:lumMod val="50000"/>
                </a:schemeClr>
              </a:solidFill>
              <a:miter/>
            </a:ln>
          </p:spPr>
          <p:style>
            <a:lnRef idx="0"/>
            <a:fillRef idx="0"/>
            <a:effectRef idx="0"/>
            <a:fontRef idx="minor"/>
          </p:style>
        </p:sp>
        <p:sp>
          <p:nvSpPr>
            <p:cNvPr id="417" name="Line 65"/>
            <p:cNvSpPr/>
            <p:nvPr/>
          </p:nvSpPr>
          <p:spPr>
            <a:xfrm>
              <a:off x="5741640" y="2958120"/>
              <a:ext cx="0" cy="736560"/>
            </a:xfrm>
            <a:prstGeom prst="line">
              <a:avLst/>
            </a:prstGeom>
            <a:ln w="58680">
              <a:solidFill>
                <a:srgbClr val="d23c4b"/>
              </a:solidFill>
              <a:miter/>
            </a:ln>
          </p:spPr>
          <p:style>
            <a:lnRef idx="0"/>
            <a:fillRef idx="0"/>
            <a:effectRef idx="0"/>
            <a:fontRef idx="minor"/>
          </p:style>
        </p:sp>
        <p:sp>
          <p:nvSpPr>
            <p:cNvPr id="418" name="Line 66"/>
            <p:cNvSpPr/>
            <p:nvPr/>
          </p:nvSpPr>
          <p:spPr>
            <a:xfrm>
              <a:off x="6059160" y="2229480"/>
              <a:ext cx="0" cy="728640"/>
            </a:xfrm>
            <a:prstGeom prst="line">
              <a:avLst/>
            </a:prstGeom>
            <a:ln w="58680">
              <a:solidFill>
                <a:schemeClr val="bg1">
                  <a:lumMod val="50000"/>
                </a:schemeClr>
              </a:solidFill>
              <a:miter/>
            </a:ln>
          </p:spPr>
          <p:style>
            <a:lnRef idx="0"/>
            <a:fillRef idx="0"/>
            <a:effectRef idx="0"/>
            <a:fontRef idx="minor"/>
          </p:style>
        </p:sp>
        <p:sp>
          <p:nvSpPr>
            <p:cNvPr id="419" name="Line 67"/>
            <p:cNvSpPr/>
            <p:nvPr/>
          </p:nvSpPr>
          <p:spPr>
            <a:xfrm>
              <a:off x="6059160" y="2958120"/>
              <a:ext cx="0" cy="801720"/>
            </a:xfrm>
            <a:prstGeom prst="line">
              <a:avLst/>
            </a:prstGeom>
            <a:ln w="58680">
              <a:solidFill>
                <a:srgbClr val="d23c4b"/>
              </a:solidFill>
              <a:miter/>
            </a:ln>
          </p:spPr>
          <p:style>
            <a:lnRef idx="0"/>
            <a:fillRef idx="0"/>
            <a:effectRef idx="0"/>
            <a:fontRef idx="minor"/>
          </p:style>
        </p:sp>
        <p:sp>
          <p:nvSpPr>
            <p:cNvPr id="420" name="Line 68"/>
            <p:cNvSpPr/>
            <p:nvPr/>
          </p:nvSpPr>
          <p:spPr>
            <a:xfrm>
              <a:off x="6376680" y="2251800"/>
              <a:ext cx="0" cy="706320"/>
            </a:xfrm>
            <a:prstGeom prst="line">
              <a:avLst/>
            </a:prstGeom>
            <a:ln w="58680">
              <a:solidFill>
                <a:schemeClr val="bg1">
                  <a:lumMod val="50000"/>
                </a:schemeClr>
              </a:solidFill>
              <a:miter/>
            </a:ln>
          </p:spPr>
          <p:style>
            <a:lnRef idx="0"/>
            <a:fillRef idx="0"/>
            <a:effectRef idx="0"/>
            <a:fontRef idx="minor"/>
          </p:style>
        </p:sp>
        <p:sp>
          <p:nvSpPr>
            <p:cNvPr id="421" name="Line 69"/>
            <p:cNvSpPr/>
            <p:nvPr/>
          </p:nvSpPr>
          <p:spPr>
            <a:xfrm>
              <a:off x="6376680" y="2958120"/>
              <a:ext cx="0" cy="787680"/>
            </a:xfrm>
            <a:prstGeom prst="line">
              <a:avLst/>
            </a:prstGeom>
            <a:ln w="58680">
              <a:solidFill>
                <a:srgbClr val="d23c4b"/>
              </a:solidFill>
              <a:miter/>
            </a:ln>
          </p:spPr>
          <p:style>
            <a:lnRef idx="0"/>
            <a:fillRef idx="0"/>
            <a:effectRef idx="0"/>
            <a:fontRef idx="minor"/>
          </p:style>
        </p:sp>
        <p:sp>
          <p:nvSpPr>
            <p:cNvPr id="422" name="Line 70"/>
            <p:cNvSpPr/>
            <p:nvPr/>
          </p:nvSpPr>
          <p:spPr>
            <a:xfrm>
              <a:off x="6672240" y="2353320"/>
              <a:ext cx="0" cy="604800"/>
            </a:xfrm>
            <a:prstGeom prst="line">
              <a:avLst/>
            </a:prstGeom>
            <a:ln w="58680">
              <a:solidFill>
                <a:schemeClr val="bg1">
                  <a:lumMod val="50000"/>
                </a:schemeClr>
              </a:solidFill>
              <a:miter/>
            </a:ln>
          </p:spPr>
          <p:style>
            <a:lnRef idx="0"/>
            <a:fillRef idx="0"/>
            <a:effectRef idx="0"/>
            <a:fontRef idx="minor"/>
          </p:style>
        </p:sp>
        <p:sp>
          <p:nvSpPr>
            <p:cNvPr id="423" name="Line 71"/>
            <p:cNvSpPr/>
            <p:nvPr/>
          </p:nvSpPr>
          <p:spPr>
            <a:xfrm>
              <a:off x="6672240" y="2958120"/>
              <a:ext cx="0" cy="576360"/>
            </a:xfrm>
            <a:prstGeom prst="line">
              <a:avLst/>
            </a:prstGeom>
            <a:ln w="58680">
              <a:solidFill>
                <a:srgbClr val="d23c4b"/>
              </a:solidFill>
              <a:miter/>
            </a:ln>
          </p:spPr>
          <p:style>
            <a:lnRef idx="0"/>
            <a:fillRef idx="0"/>
            <a:effectRef idx="0"/>
            <a:fontRef idx="minor"/>
          </p:style>
        </p:sp>
        <p:sp>
          <p:nvSpPr>
            <p:cNvPr id="424" name="Line 72"/>
            <p:cNvSpPr/>
            <p:nvPr/>
          </p:nvSpPr>
          <p:spPr>
            <a:xfrm>
              <a:off x="6940440" y="2448720"/>
              <a:ext cx="0" cy="515880"/>
            </a:xfrm>
            <a:prstGeom prst="line">
              <a:avLst/>
            </a:prstGeom>
            <a:ln w="58680">
              <a:solidFill>
                <a:schemeClr val="bg1">
                  <a:lumMod val="50000"/>
                </a:schemeClr>
              </a:solidFill>
              <a:miter/>
            </a:ln>
          </p:spPr>
          <p:style>
            <a:lnRef idx="0"/>
            <a:fillRef idx="0"/>
            <a:effectRef idx="0"/>
            <a:fontRef idx="minor"/>
          </p:style>
        </p:sp>
        <p:sp>
          <p:nvSpPr>
            <p:cNvPr id="425" name="Line 73"/>
            <p:cNvSpPr/>
            <p:nvPr/>
          </p:nvSpPr>
          <p:spPr>
            <a:xfrm>
              <a:off x="6940440" y="2964600"/>
              <a:ext cx="0" cy="496800"/>
            </a:xfrm>
            <a:prstGeom prst="line">
              <a:avLst/>
            </a:prstGeom>
            <a:ln w="58680">
              <a:solidFill>
                <a:srgbClr val="d23c4b"/>
              </a:solidFill>
              <a:miter/>
            </a:ln>
          </p:spPr>
          <p:style>
            <a:lnRef idx="0"/>
            <a:fillRef idx="0"/>
            <a:effectRef idx="0"/>
            <a:fontRef idx="minor"/>
          </p:style>
        </p:sp>
        <p:sp>
          <p:nvSpPr>
            <p:cNvPr id="426" name="Line 74"/>
            <p:cNvSpPr/>
            <p:nvPr/>
          </p:nvSpPr>
          <p:spPr>
            <a:xfrm>
              <a:off x="7178400" y="2659680"/>
              <a:ext cx="0" cy="298440"/>
            </a:xfrm>
            <a:prstGeom prst="line">
              <a:avLst/>
            </a:prstGeom>
            <a:ln w="58680">
              <a:solidFill>
                <a:schemeClr val="bg1">
                  <a:lumMod val="50000"/>
                </a:schemeClr>
              </a:solidFill>
              <a:miter/>
            </a:ln>
          </p:spPr>
          <p:style>
            <a:lnRef idx="0"/>
            <a:fillRef idx="0"/>
            <a:effectRef idx="0"/>
            <a:fontRef idx="minor"/>
          </p:style>
        </p:sp>
        <p:sp>
          <p:nvSpPr>
            <p:cNvPr id="427" name="Line 75"/>
            <p:cNvSpPr/>
            <p:nvPr/>
          </p:nvSpPr>
          <p:spPr>
            <a:xfrm>
              <a:off x="7178400" y="2958120"/>
              <a:ext cx="0" cy="255600"/>
            </a:xfrm>
            <a:prstGeom prst="line">
              <a:avLst/>
            </a:prstGeom>
            <a:ln w="58680">
              <a:solidFill>
                <a:srgbClr val="d23c4b"/>
              </a:solidFill>
              <a:miter/>
            </a:ln>
          </p:spPr>
          <p:style>
            <a:lnRef idx="0"/>
            <a:fillRef idx="0"/>
            <a:effectRef idx="0"/>
            <a:fontRef idx="minor"/>
          </p:style>
        </p:sp>
        <p:sp>
          <p:nvSpPr>
            <p:cNvPr id="428" name="CustomShape 76"/>
            <p:cNvSpPr/>
            <p:nvPr/>
          </p:nvSpPr>
          <p:spPr>
            <a:xfrm>
              <a:off x="7264440" y="2840760"/>
              <a:ext cx="237600" cy="240840"/>
            </a:xfrm>
            <a:custGeom>
              <a:avLst/>
              <a:gdLst/>
              <a:ahLst/>
              <a:rect l="l" t="t" r="r" b="b"/>
              <a:pathLst>
                <a:path w="33" h="33">
                  <a:moveTo>
                    <a:pt x="26" y="6"/>
                  </a:moveTo>
                  <a:cubicBezTo>
                    <a:pt x="20" y="0"/>
                    <a:pt x="11" y="0"/>
                    <a:pt x="5" y="6"/>
                  </a:cubicBezTo>
                  <a:cubicBezTo>
                    <a:pt x="0" y="11"/>
                    <a:pt x="0" y="20"/>
                    <a:pt x="5" y="26"/>
                  </a:cubicBezTo>
                  <a:cubicBezTo>
                    <a:pt x="11" y="33"/>
                    <a:pt x="21" y="33"/>
                    <a:pt x="27" y="27"/>
                  </a:cubicBezTo>
                  <a:cubicBezTo>
                    <a:pt x="33" y="21"/>
                    <a:pt x="32" y="11"/>
                    <a:pt x="26" y="6"/>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29" name="CustomShape 77"/>
            <p:cNvSpPr/>
            <p:nvPr/>
          </p:nvSpPr>
          <p:spPr>
            <a:xfrm>
              <a:off x="9718560" y="3045600"/>
              <a:ext cx="237600" cy="240840"/>
            </a:xfrm>
            <a:custGeom>
              <a:avLst/>
              <a:gdLst/>
              <a:ahLst/>
              <a:rect l="l" t="t" r="r" b="b"/>
              <a:pathLst>
                <a:path w="33" h="33">
                  <a:moveTo>
                    <a:pt x="6" y="26"/>
                  </a:moveTo>
                  <a:cubicBezTo>
                    <a:pt x="0" y="20"/>
                    <a:pt x="0" y="11"/>
                    <a:pt x="6" y="5"/>
                  </a:cubicBezTo>
                  <a:cubicBezTo>
                    <a:pt x="11" y="0"/>
                    <a:pt x="21" y="0"/>
                    <a:pt x="27" y="5"/>
                  </a:cubicBezTo>
                  <a:cubicBezTo>
                    <a:pt x="33" y="11"/>
                    <a:pt x="33" y="21"/>
                    <a:pt x="27" y="27"/>
                  </a:cubicBezTo>
                  <a:cubicBezTo>
                    <a:pt x="21" y="33"/>
                    <a:pt x="11" y="32"/>
                    <a:pt x="6" y="26"/>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30" name="CustomShape 78"/>
            <p:cNvSpPr/>
            <p:nvPr/>
          </p:nvSpPr>
          <p:spPr>
            <a:xfrm>
              <a:off x="9472680" y="3256920"/>
              <a:ext cx="245880" cy="247320"/>
            </a:xfrm>
            <a:custGeom>
              <a:avLst/>
              <a:gdLst/>
              <a:ahLst/>
              <a:rect l="l" t="t" r="r" b="b"/>
              <a:pathLst>
                <a:path w="34" h="34">
                  <a:moveTo>
                    <a:pt x="5" y="25"/>
                  </a:moveTo>
                  <a:cubicBezTo>
                    <a:pt x="0" y="18"/>
                    <a:pt x="2" y="9"/>
                    <a:pt x="8" y="5"/>
                  </a:cubicBezTo>
                  <a:cubicBezTo>
                    <a:pt x="14" y="0"/>
                    <a:pt x="23" y="1"/>
                    <a:pt x="28" y="7"/>
                  </a:cubicBezTo>
                  <a:cubicBezTo>
                    <a:pt x="34" y="13"/>
                    <a:pt x="33" y="23"/>
                    <a:pt x="26" y="28"/>
                  </a:cubicBezTo>
                  <a:cubicBezTo>
                    <a:pt x="19" y="34"/>
                    <a:pt x="10" y="32"/>
                    <a:pt x="5" y="25"/>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31" name="CustomShape 79"/>
            <p:cNvSpPr/>
            <p:nvPr/>
          </p:nvSpPr>
          <p:spPr>
            <a:xfrm>
              <a:off x="9205920" y="3431520"/>
              <a:ext cx="244080" cy="247320"/>
            </a:xfrm>
            <a:custGeom>
              <a:avLst/>
              <a:gdLst/>
              <a:ahLst/>
              <a:rect l="l" t="t" r="r" b="b"/>
              <a:pathLst>
                <a:path w="34" h="34">
                  <a:moveTo>
                    <a:pt x="4" y="24"/>
                  </a:moveTo>
                  <a:cubicBezTo>
                    <a:pt x="0" y="16"/>
                    <a:pt x="3" y="7"/>
                    <a:pt x="10" y="4"/>
                  </a:cubicBezTo>
                  <a:cubicBezTo>
                    <a:pt x="16" y="0"/>
                    <a:pt x="25" y="2"/>
                    <a:pt x="30" y="9"/>
                  </a:cubicBezTo>
                  <a:cubicBezTo>
                    <a:pt x="34" y="16"/>
                    <a:pt x="32" y="26"/>
                    <a:pt x="24" y="30"/>
                  </a:cubicBezTo>
                  <a:cubicBezTo>
                    <a:pt x="16" y="34"/>
                    <a:pt x="7" y="31"/>
                    <a:pt x="4" y="24"/>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32" name="CustomShape 80"/>
            <p:cNvSpPr/>
            <p:nvPr/>
          </p:nvSpPr>
          <p:spPr>
            <a:xfrm>
              <a:off x="8916840" y="3571200"/>
              <a:ext cx="223560" cy="231480"/>
            </a:xfrm>
            <a:custGeom>
              <a:avLst/>
              <a:gdLst/>
              <a:ahLst/>
              <a:rect l="l" t="t" r="r" b="b"/>
              <a:pathLst>
                <a:path w="31" h="32">
                  <a:moveTo>
                    <a:pt x="1" y="19"/>
                  </a:moveTo>
                  <a:cubicBezTo>
                    <a:pt x="0" y="10"/>
                    <a:pt x="5" y="3"/>
                    <a:pt x="12" y="1"/>
                  </a:cubicBezTo>
                  <a:cubicBezTo>
                    <a:pt x="15" y="0"/>
                    <a:pt x="19" y="0"/>
                    <a:pt x="22" y="2"/>
                  </a:cubicBezTo>
                  <a:cubicBezTo>
                    <a:pt x="26" y="4"/>
                    <a:pt x="28" y="7"/>
                    <a:pt x="30" y="10"/>
                  </a:cubicBezTo>
                  <a:cubicBezTo>
                    <a:pt x="31" y="14"/>
                    <a:pt x="31" y="19"/>
                    <a:pt x="29" y="22"/>
                  </a:cubicBezTo>
                  <a:cubicBezTo>
                    <a:pt x="28" y="25"/>
                    <a:pt x="24" y="28"/>
                    <a:pt x="20" y="30"/>
                  </a:cubicBezTo>
                  <a:cubicBezTo>
                    <a:pt x="12" y="32"/>
                    <a:pt x="3" y="27"/>
                    <a:pt x="1" y="19"/>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33" name="CustomShape 81"/>
            <p:cNvSpPr/>
            <p:nvPr/>
          </p:nvSpPr>
          <p:spPr>
            <a:xfrm>
              <a:off x="8599320" y="3614040"/>
              <a:ext cx="229680" cy="225000"/>
            </a:xfrm>
            <a:custGeom>
              <a:avLst/>
              <a:gdLst/>
              <a:ahLst/>
              <a:rect l="l" t="t" r="r" b="b"/>
              <a:pathLst>
                <a:path w="32" h="31">
                  <a:moveTo>
                    <a:pt x="1" y="15"/>
                  </a:moveTo>
                  <a:cubicBezTo>
                    <a:pt x="2" y="7"/>
                    <a:pt x="9" y="0"/>
                    <a:pt x="16" y="1"/>
                  </a:cubicBezTo>
                  <a:cubicBezTo>
                    <a:pt x="23" y="0"/>
                    <a:pt x="30" y="7"/>
                    <a:pt x="31" y="15"/>
                  </a:cubicBezTo>
                  <a:cubicBezTo>
                    <a:pt x="32" y="23"/>
                    <a:pt x="25" y="30"/>
                    <a:pt x="16" y="31"/>
                  </a:cubicBezTo>
                  <a:cubicBezTo>
                    <a:pt x="7" y="30"/>
                    <a:pt x="0" y="23"/>
                    <a:pt x="1" y="15"/>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34" name="CustomShape 82"/>
            <p:cNvSpPr/>
            <p:nvPr/>
          </p:nvSpPr>
          <p:spPr>
            <a:xfrm>
              <a:off x="8290080" y="3571200"/>
              <a:ext cx="221760" cy="231480"/>
            </a:xfrm>
            <a:custGeom>
              <a:avLst/>
              <a:gdLst/>
              <a:ahLst/>
              <a:rect l="l" t="t" r="r" b="b"/>
              <a:pathLst>
                <a:path w="31" h="32">
                  <a:moveTo>
                    <a:pt x="1" y="10"/>
                  </a:moveTo>
                  <a:cubicBezTo>
                    <a:pt x="3" y="7"/>
                    <a:pt x="5" y="4"/>
                    <a:pt x="9" y="2"/>
                  </a:cubicBezTo>
                  <a:cubicBezTo>
                    <a:pt x="12" y="0"/>
                    <a:pt x="16" y="0"/>
                    <a:pt x="19" y="1"/>
                  </a:cubicBezTo>
                  <a:cubicBezTo>
                    <a:pt x="26" y="3"/>
                    <a:pt x="31" y="10"/>
                    <a:pt x="30" y="19"/>
                  </a:cubicBezTo>
                  <a:cubicBezTo>
                    <a:pt x="28" y="27"/>
                    <a:pt x="19" y="32"/>
                    <a:pt x="11" y="30"/>
                  </a:cubicBezTo>
                  <a:cubicBezTo>
                    <a:pt x="7" y="28"/>
                    <a:pt x="3" y="25"/>
                    <a:pt x="2" y="22"/>
                  </a:cubicBezTo>
                  <a:cubicBezTo>
                    <a:pt x="0" y="19"/>
                    <a:pt x="0" y="14"/>
                    <a:pt x="1" y="10"/>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35" name="CustomShape 83"/>
            <p:cNvSpPr/>
            <p:nvPr/>
          </p:nvSpPr>
          <p:spPr>
            <a:xfrm>
              <a:off x="7978680" y="3431520"/>
              <a:ext cx="245880" cy="247320"/>
            </a:xfrm>
            <a:custGeom>
              <a:avLst/>
              <a:gdLst/>
              <a:ahLst/>
              <a:rect l="l" t="t" r="r" b="b"/>
              <a:pathLst>
                <a:path w="34" h="34">
                  <a:moveTo>
                    <a:pt x="4" y="9"/>
                  </a:moveTo>
                  <a:cubicBezTo>
                    <a:pt x="9" y="2"/>
                    <a:pt x="18" y="0"/>
                    <a:pt x="24" y="4"/>
                  </a:cubicBezTo>
                  <a:cubicBezTo>
                    <a:pt x="31" y="7"/>
                    <a:pt x="34" y="16"/>
                    <a:pt x="30" y="24"/>
                  </a:cubicBezTo>
                  <a:cubicBezTo>
                    <a:pt x="27" y="31"/>
                    <a:pt x="18" y="34"/>
                    <a:pt x="10" y="30"/>
                  </a:cubicBezTo>
                  <a:cubicBezTo>
                    <a:pt x="2" y="26"/>
                    <a:pt x="0" y="16"/>
                    <a:pt x="4" y="9"/>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36" name="CustomShape 84"/>
            <p:cNvSpPr/>
            <p:nvPr/>
          </p:nvSpPr>
          <p:spPr>
            <a:xfrm>
              <a:off x="7711920" y="3256920"/>
              <a:ext cx="244080" cy="247320"/>
            </a:xfrm>
            <a:custGeom>
              <a:avLst/>
              <a:gdLst/>
              <a:ahLst/>
              <a:rect l="l" t="t" r="r" b="b"/>
              <a:pathLst>
                <a:path w="34" h="34">
                  <a:moveTo>
                    <a:pt x="6" y="7"/>
                  </a:moveTo>
                  <a:cubicBezTo>
                    <a:pt x="11" y="1"/>
                    <a:pt x="20" y="0"/>
                    <a:pt x="26" y="5"/>
                  </a:cubicBezTo>
                  <a:cubicBezTo>
                    <a:pt x="32" y="9"/>
                    <a:pt x="34" y="18"/>
                    <a:pt x="29" y="25"/>
                  </a:cubicBezTo>
                  <a:cubicBezTo>
                    <a:pt x="24" y="32"/>
                    <a:pt x="15" y="34"/>
                    <a:pt x="8" y="28"/>
                  </a:cubicBezTo>
                  <a:cubicBezTo>
                    <a:pt x="1" y="23"/>
                    <a:pt x="0" y="13"/>
                    <a:pt x="6" y="7"/>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37" name="CustomShape 85"/>
            <p:cNvSpPr/>
            <p:nvPr/>
          </p:nvSpPr>
          <p:spPr>
            <a:xfrm>
              <a:off x="7473960" y="3045600"/>
              <a:ext cx="237600" cy="240840"/>
            </a:xfrm>
            <a:custGeom>
              <a:avLst/>
              <a:gdLst/>
              <a:ahLst/>
              <a:rect l="l" t="t" r="r" b="b"/>
              <a:pathLst>
                <a:path w="33" h="33">
                  <a:moveTo>
                    <a:pt x="6" y="5"/>
                  </a:moveTo>
                  <a:cubicBezTo>
                    <a:pt x="12" y="0"/>
                    <a:pt x="22" y="0"/>
                    <a:pt x="27" y="5"/>
                  </a:cubicBezTo>
                  <a:cubicBezTo>
                    <a:pt x="33" y="11"/>
                    <a:pt x="33" y="20"/>
                    <a:pt x="27" y="26"/>
                  </a:cubicBezTo>
                  <a:cubicBezTo>
                    <a:pt x="22" y="32"/>
                    <a:pt x="12" y="33"/>
                    <a:pt x="6" y="27"/>
                  </a:cubicBezTo>
                  <a:cubicBezTo>
                    <a:pt x="0" y="21"/>
                    <a:pt x="0" y="11"/>
                    <a:pt x="6" y="5"/>
                  </a:cubicBezTo>
                  <a:close/>
                </a:path>
              </a:pathLst>
            </a:custGeom>
            <a:solidFill>
              <a:schemeClr val="bg1">
                <a:lumMod val="50000"/>
              </a:schemeClr>
            </a:solidFill>
            <a:ln>
              <a:solidFill>
                <a:schemeClr val="bg1">
                  <a:lumMod val="50000"/>
                </a:schemeClr>
              </a:solidFill>
            </a:ln>
          </p:spPr>
          <p:style>
            <a:lnRef idx="0"/>
            <a:fillRef idx="0"/>
            <a:effectRef idx="0"/>
            <a:fontRef idx="minor"/>
          </p:style>
        </p:sp>
        <p:sp>
          <p:nvSpPr>
            <p:cNvPr id="438" name="CustomShape 86"/>
            <p:cNvSpPr/>
            <p:nvPr/>
          </p:nvSpPr>
          <p:spPr>
            <a:xfrm>
              <a:off x="7473960" y="2593440"/>
              <a:ext cx="237600" cy="240840"/>
            </a:xfrm>
            <a:custGeom>
              <a:avLst/>
              <a:gdLst/>
              <a:ahLst/>
              <a:rect l="l" t="t" r="r" b="b"/>
              <a:pathLst>
                <a:path w="33" h="33">
                  <a:moveTo>
                    <a:pt x="27" y="7"/>
                  </a:moveTo>
                  <a:cubicBezTo>
                    <a:pt x="33" y="13"/>
                    <a:pt x="33" y="22"/>
                    <a:pt x="27" y="28"/>
                  </a:cubicBezTo>
                  <a:cubicBezTo>
                    <a:pt x="22" y="33"/>
                    <a:pt x="12" y="33"/>
                    <a:pt x="6" y="28"/>
                  </a:cubicBezTo>
                  <a:cubicBezTo>
                    <a:pt x="0" y="22"/>
                    <a:pt x="0" y="12"/>
                    <a:pt x="6" y="6"/>
                  </a:cubicBezTo>
                  <a:cubicBezTo>
                    <a:pt x="12" y="0"/>
                    <a:pt x="22" y="1"/>
                    <a:pt x="27" y="7"/>
                  </a:cubicBezTo>
                  <a:close/>
                </a:path>
              </a:pathLst>
            </a:custGeom>
            <a:solidFill>
              <a:srgbClr val="d23c4b"/>
            </a:solidFill>
            <a:ln>
              <a:noFill/>
            </a:ln>
          </p:spPr>
          <p:style>
            <a:lnRef idx="0"/>
            <a:fillRef idx="0"/>
            <a:effectRef idx="0"/>
            <a:fontRef idx="minor"/>
          </p:style>
        </p:sp>
        <p:sp>
          <p:nvSpPr>
            <p:cNvPr id="439" name="CustomShape 87"/>
            <p:cNvSpPr/>
            <p:nvPr/>
          </p:nvSpPr>
          <p:spPr>
            <a:xfrm>
              <a:off x="7711920" y="2375640"/>
              <a:ext cx="244080" cy="247320"/>
            </a:xfrm>
            <a:custGeom>
              <a:avLst/>
              <a:gdLst/>
              <a:ahLst/>
              <a:rect l="l" t="t" r="r" b="b"/>
              <a:pathLst>
                <a:path w="34" h="34">
                  <a:moveTo>
                    <a:pt x="29" y="9"/>
                  </a:moveTo>
                  <a:cubicBezTo>
                    <a:pt x="34" y="16"/>
                    <a:pt x="32" y="25"/>
                    <a:pt x="26" y="30"/>
                  </a:cubicBezTo>
                  <a:cubicBezTo>
                    <a:pt x="20" y="34"/>
                    <a:pt x="11" y="33"/>
                    <a:pt x="6" y="27"/>
                  </a:cubicBezTo>
                  <a:cubicBezTo>
                    <a:pt x="0" y="21"/>
                    <a:pt x="1" y="11"/>
                    <a:pt x="8" y="6"/>
                  </a:cubicBezTo>
                  <a:cubicBezTo>
                    <a:pt x="15" y="0"/>
                    <a:pt x="24" y="2"/>
                    <a:pt x="29" y="9"/>
                  </a:cubicBezTo>
                  <a:close/>
                </a:path>
              </a:pathLst>
            </a:custGeom>
            <a:solidFill>
              <a:srgbClr val="d23c4b"/>
            </a:solidFill>
            <a:ln>
              <a:noFill/>
            </a:ln>
          </p:spPr>
          <p:style>
            <a:lnRef idx="0"/>
            <a:fillRef idx="0"/>
            <a:effectRef idx="0"/>
            <a:fontRef idx="minor"/>
          </p:style>
        </p:sp>
        <p:sp>
          <p:nvSpPr>
            <p:cNvPr id="440" name="CustomShape 88"/>
            <p:cNvSpPr/>
            <p:nvPr/>
          </p:nvSpPr>
          <p:spPr>
            <a:xfrm>
              <a:off x="7978680" y="2199600"/>
              <a:ext cx="245880" cy="248760"/>
            </a:xfrm>
            <a:custGeom>
              <a:avLst/>
              <a:gdLst/>
              <a:ahLst/>
              <a:rect l="l" t="t" r="r" b="b"/>
              <a:pathLst>
                <a:path w="34" h="34">
                  <a:moveTo>
                    <a:pt x="30" y="10"/>
                  </a:moveTo>
                  <a:cubicBezTo>
                    <a:pt x="34" y="18"/>
                    <a:pt x="31" y="27"/>
                    <a:pt x="24" y="30"/>
                  </a:cubicBezTo>
                  <a:cubicBezTo>
                    <a:pt x="18" y="34"/>
                    <a:pt x="9" y="32"/>
                    <a:pt x="4" y="25"/>
                  </a:cubicBezTo>
                  <a:cubicBezTo>
                    <a:pt x="0" y="18"/>
                    <a:pt x="2" y="8"/>
                    <a:pt x="10" y="4"/>
                  </a:cubicBezTo>
                  <a:cubicBezTo>
                    <a:pt x="18" y="0"/>
                    <a:pt x="27" y="3"/>
                    <a:pt x="30" y="10"/>
                  </a:cubicBezTo>
                  <a:close/>
                </a:path>
              </a:pathLst>
            </a:custGeom>
            <a:solidFill>
              <a:srgbClr val="d23c4b"/>
            </a:solidFill>
            <a:ln>
              <a:noFill/>
            </a:ln>
          </p:spPr>
          <p:style>
            <a:lnRef idx="0"/>
            <a:fillRef idx="0"/>
            <a:effectRef idx="0"/>
            <a:fontRef idx="minor"/>
          </p:style>
        </p:sp>
        <p:sp>
          <p:nvSpPr>
            <p:cNvPr id="441" name="CustomShape 89"/>
            <p:cNvSpPr/>
            <p:nvPr/>
          </p:nvSpPr>
          <p:spPr>
            <a:xfrm>
              <a:off x="8290080" y="2075760"/>
              <a:ext cx="221760" cy="240840"/>
            </a:xfrm>
            <a:custGeom>
              <a:avLst/>
              <a:gdLst/>
              <a:ahLst/>
              <a:rect l="l" t="t" r="r" b="b"/>
              <a:pathLst>
                <a:path w="31" h="33">
                  <a:moveTo>
                    <a:pt x="30" y="14"/>
                  </a:moveTo>
                  <a:cubicBezTo>
                    <a:pt x="31" y="22"/>
                    <a:pt x="26" y="29"/>
                    <a:pt x="19" y="31"/>
                  </a:cubicBezTo>
                  <a:cubicBezTo>
                    <a:pt x="16" y="33"/>
                    <a:pt x="12" y="32"/>
                    <a:pt x="9" y="30"/>
                  </a:cubicBezTo>
                  <a:cubicBezTo>
                    <a:pt x="5" y="28"/>
                    <a:pt x="3" y="26"/>
                    <a:pt x="1" y="22"/>
                  </a:cubicBezTo>
                  <a:cubicBezTo>
                    <a:pt x="0" y="18"/>
                    <a:pt x="0" y="14"/>
                    <a:pt x="2" y="10"/>
                  </a:cubicBezTo>
                  <a:cubicBezTo>
                    <a:pt x="3" y="7"/>
                    <a:pt x="7" y="4"/>
                    <a:pt x="11" y="3"/>
                  </a:cubicBezTo>
                  <a:cubicBezTo>
                    <a:pt x="19" y="0"/>
                    <a:pt x="28" y="5"/>
                    <a:pt x="30" y="14"/>
                  </a:cubicBezTo>
                  <a:close/>
                </a:path>
              </a:pathLst>
            </a:custGeom>
            <a:solidFill>
              <a:srgbClr val="d23c4b"/>
            </a:solidFill>
            <a:ln>
              <a:noFill/>
            </a:ln>
          </p:spPr>
          <p:style>
            <a:lnRef idx="0"/>
            <a:fillRef idx="0"/>
            <a:effectRef idx="0"/>
            <a:fontRef idx="minor"/>
          </p:style>
        </p:sp>
        <p:sp>
          <p:nvSpPr>
            <p:cNvPr id="442" name="CustomShape 90"/>
            <p:cNvSpPr/>
            <p:nvPr/>
          </p:nvSpPr>
          <p:spPr>
            <a:xfrm>
              <a:off x="8599320" y="2039400"/>
              <a:ext cx="229680" cy="226800"/>
            </a:xfrm>
            <a:custGeom>
              <a:avLst/>
              <a:gdLst/>
              <a:ahLst/>
              <a:rect l="l" t="t" r="r" b="b"/>
              <a:pathLst>
                <a:path w="32" h="31">
                  <a:moveTo>
                    <a:pt x="31" y="16"/>
                  </a:moveTo>
                  <a:cubicBezTo>
                    <a:pt x="30" y="24"/>
                    <a:pt x="23" y="31"/>
                    <a:pt x="16" y="30"/>
                  </a:cubicBezTo>
                  <a:cubicBezTo>
                    <a:pt x="9" y="31"/>
                    <a:pt x="2" y="24"/>
                    <a:pt x="1" y="16"/>
                  </a:cubicBezTo>
                  <a:cubicBezTo>
                    <a:pt x="0" y="8"/>
                    <a:pt x="7" y="1"/>
                    <a:pt x="16" y="0"/>
                  </a:cubicBezTo>
                  <a:cubicBezTo>
                    <a:pt x="25" y="1"/>
                    <a:pt x="32" y="8"/>
                    <a:pt x="31" y="16"/>
                  </a:cubicBezTo>
                  <a:close/>
                </a:path>
              </a:pathLst>
            </a:custGeom>
            <a:solidFill>
              <a:srgbClr val="d23c4b"/>
            </a:solidFill>
            <a:ln>
              <a:noFill/>
            </a:ln>
          </p:spPr>
          <p:style>
            <a:lnRef idx="0"/>
            <a:fillRef idx="0"/>
            <a:effectRef idx="0"/>
            <a:fontRef idx="minor"/>
          </p:style>
        </p:sp>
        <p:sp>
          <p:nvSpPr>
            <p:cNvPr id="443" name="CustomShape 91"/>
            <p:cNvSpPr/>
            <p:nvPr/>
          </p:nvSpPr>
          <p:spPr>
            <a:xfrm>
              <a:off x="8916840" y="2075760"/>
              <a:ext cx="223560" cy="240840"/>
            </a:xfrm>
            <a:custGeom>
              <a:avLst/>
              <a:gdLst/>
              <a:ahLst/>
              <a:rect l="l" t="t" r="r" b="b"/>
              <a:pathLst>
                <a:path w="31" h="33">
                  <a:moveTo>
                    <a:pt x="30" y="22"/>
                  </a:moveTo>
                  <a:cubicBezTo>
                    <a:pt x="28" y="26"/>
                    <a:pt x="26" y="28"/>
                    <a:pt x="22" y="30"/>
                  </a:cubicBezTo>
                  <a:cubicBezTo>
                    <a:pt x="19" y="32"/>
                    <a:pt x="15" y="33"/>
                    <a:pt x="12" y="31"/>
                  </a:cubicBezTo>
                  <a:cubicBezTo>
                    <a:pt x="5" y="29"/>
                    <a:pt x="0" y="22"/>
                    <a:pt x="1" y="14"/>
                  </a:cubicBezTo>
                  <a:cubicBezTo>
                    <a:pt x="3" y="5"/>
                    <a:pt x="12" y="0"/>
                    <a:pt x="20" y="3"/>
                  </a:cubicBezTo>
                  <a:cubicBezTo>
                    <a:pt x="24" y="4"/>
                    <a:pt x="28" y="7"/>
                    <a:pt x="29" y="10"/>
                  </a:cubicBezTo>
                  <a:cubicBezTo>
                    <a:pt x="31" y="14"/>
                    <a:pt x="31" y="18"/>
                    <a:pt x="30" y="22"/>
                  </a:cubicBezTo>
                  <a:close/>
                </a:path>
              </a:pathLst>
            </a:custGeom>
            <a:solidFill>
              <a:srgbClr val="d23c4b"/>
            </a:solidFill>
            <a:ln>
              <a:noFill/>
            </a:ln>
          </p:spPr>
          <p:style>
            <a:lnRef idx="0"/>
            <a:fillRef idx="0"/>
            <a:effectRef idx="0"/>
            <a:fontRef idx="minor"/>
          </p:style>
        </p:sp>
        <p:sp>
          <p:nvSpPr>
            <p:cNvPr id="444" name="CustomShape 92"/>
            <p:cNvSpPr/>
            <p:nvPr/>
          </p:nvSpPr>
          <p:spPr>
            <a:xfrm>
              <a:off x="9205920" y="2199600"/>
              <a:ext cx="244080" cy="248760"/>
            </a:xfrm>
            <a:custGeom>
              <a:avLst/>
              <a:gdLst/>
              <a:ahLst/>
              <a:rect l="l" t="t" r="r" b="b"/>
              <a:pathLst>
                <a:path w="34" h="34">
                  <a:moveTo>
                    <a:pt x="30" y="25"/>
                  </a:moveTo>
                  <a:cubicBezTo>
                    <a:pt x="25" y="32"/>
                    <a:pt x="16" y="34"/>
                    <a:pt x="10" y="30"/>
                  </a:cubicBezTo>
                  <a:cubicBezTo>
                    <a:pt x="3" y="27"/>
                    <a:pt x="0" y="18"/>
                    <a:pt x="4" y="10"/>
                  </a:cubicBezTo>
                  <a:cubicBezTo>
                    <a:pt x="7" y="3"/>
                    <a:pt x="16" y="0"/>
                    <a:pt x="24" y="4"/>
                  </a:cubicBezTo>
                  <a:cubicBezTo>
                    <a:pt x="32" y="8"/>
                    <a:pt x="34" y="18"/>
                    <a:pt x="30" y="25"/>
                  </a:cubicBezTo>
                  <a:close/>
                </a:path>
              </a:pathLst>
            </a:custGeom>
            <a:solidFill>
              <a:srgbClr val="d23c4b"/>
            </a:solidFill>
            <a:ln>
              <a:noFill/>
            </a:ln>
          </p:spPr>
          <p:style>
            <a:lnRef idx="0"/>
            <a:fillRef idx="0"/>
            <a:effectRef idx="0"/>
            <a:fontRef idx="minor"/>
          </p:style>
        </p:sp>
        <p:sp>
          <p:nvSpPr>
            <p:cNvPr id="445" name="CustomShape 93"/>
            <p:cNvSpPr/>
            <p:nvPr/>
          </p:nvSpPr>
          <p:spPr>
            <a:xfrm>
              <a:off x="9472680" y="2375640"/>
              <a:ext cx="245880" cy="247320"/>
            </a:xfrm>
            <a:custGeom>
              <a:avLst/>
              <a:gdLst/>
              <a:ahLst/>
              <a:rect l="l" t="t" r="r" b="b"/>
              <a:pathLst>
                <a:path w="34" h="34">
                  <a:moveTo>
                    <a:pt x="28" y="27"/>
                  </a:moveTo>
                  <a:cubicBezTo>
                    <a:pt x="23" y="33"/>
                    <a:pt x="14" y="34"/>
                    <a:pt x="8" y="30"/>
                  </a:cubicBezTo>
                  <a:cubicBezTo>
                    <a:pt x="2" y="25"/>
                    <a:pt x="0" y="16"/>
                    <a:pt x="5" y="9"/>
                  </a:cubicBezTo>
                  <a:cubicBezTo>
                    <a:pt x="10" y="2"/>
                    <a:pt x="19" y="0"/>
                    <a:pt x="26" y="6"/>
                  </a:cubicBezTo>
                  <a:cubicBezTo>
                    <a:pt x="33" y="11"/>
                    <a:pt x="34" y="21"/>
                    <a:pt x="28" y="27"/>
                  </a:cubicBezTo>
                  <a:close/>
                </a:path>
              </a:pathLst>
            </a:custGeom>
            <a:solidFill>
              <a:srgbClr val="d23c4b"/>
            </a:solidFill>
            <a:ln>
              <a:noFill/>
            </a:ln>
          </p:spPr>
          <p:style>
            <a:lnRef idx="0"/>
            <a:fillRef idx="0"/>
            <a:effectRef idx="0"/>
            <a:fontRef idx="minor"/>
          </p:style>
        </p:sp>
        <p:sp>
          <p:nvSpPr>
            <p:cNvPr id="446" name="CustomShape 94"/>
            <p:cNvSpPr/>
            <p:nvPr/>
          </p:nvSpPr>
          <p:spPr>
            <a:xfrm>
              <a:off x="9718560" y="2593440"/>
              <a:ext cx="237600" cy="240840"/>
            </a:xfrm>
            <a:custGeom>
              <a:avLst/>
              <a:gdLst/>
              <a:ahLst/>
              <a:rect l="l" t="t" r="r" b="b"/>
              <a:pathLst>
                <a:path w="33" h="33">
                  <a:moveTo>
                    <a:pt x="27" y="28"/>
                  </a:moveTo>
                  <a:cubicBezTo>
                    <a:pt x="21" y="33"/>
                    <a:pt x="11" y="33"/>
                    <a:pt x="6" y="28"/>
                  </a:cubicBezTo>
                  <a:cubicBezTo>
                    <a:pt x="0" y="22"/>
                    <a:pt x="0" y="13"/>
                    <a:pt x="6" y="7"/>
                  </a:cubicBezTo>
                  <a:cubicBezTo>
                    <a:pt x="11" y="1"/>
                    <a:pt x="21" y="0"/>
                    <a:pt x="27" y="6"/>
                  </a:cubicBezTo>
                  <a:cubicBezTo>
                    <a:pt x="33" y="12"/>
                    <a:pt x="33" y="22"/>
                    <a:pt x="27" y="28"/>
                  </a:cubicBezTo>
                  <a:close/>
                </a:path>
              </a:pathLst>
            </a:custGeom>
            <a:solidFill>
              <a:srgbClr val="d23c4b"/>
            </a:solidFill>
            <a:ln>
              <a:noFill/>
            </a:ln>
          </p:spPr>
          <p:style>
            <a:lnRef idx="0"/>
            <a:fillRef idx="0"/>
            <a:effectRef idx="0"/>
            <a:fontRef idx="minor"/>
          </p:style>
        </p:sp>
        <p:sp>
          <p:nvSpPr>
            <p:cNvPr id="447" name="Line 95"/>
            <p:cNvSpPr/>
            <p:nvPr/>
          </p:nvSpPr>
          <p:spPr>
            <a:xfrm flipV="1">
              <a:off x="7596000" y="2936160"/>
              <a:ext cx="0" cy="269640"/>
            </a:xfrm>
            <a:prstGeom prst="line">
              <a:avLst/>
            </a:prstGeom>
            <a:ln w="58680">
              <a:solidFill>
                <a:schemeClr val="bg1">
                  <a:lumMod val="50000"/>
                </a:schemeClr>
              </a:solidFill>
              <a:miter/>
            </a:ln>
          </p:spPr>
          <p:style>
            <a:lnRef idx="0"/>
            <a:fillRef idx="0"/>
            <a:effectRef idx="0"/>
            <a:fontRef idx="minor"/>
          </p:style>
        </p:sp>
        <p:sp>
          <p:nvSpPr>
            <p:cNvPr id="448" name="Line 96"/>
            <p:cNvSpPr/>
            <p:nvPr/>
          </p:nvSpPr>
          <p:spPr>
            <a:xfrm flipV="1">
              <a:off x="7596000" y="2643840"/>
              <a:ext cx="0" cy="292320"/>
            </a:xfrm>
            <a:prstGeom prst="line">
              <a:avLst/>
            </a:prstGeom>
            <a:ln w="58680">
              <a:solidFill>
                <a:srgbClr val="d23c4b"/>
              </a:solidFill>
              <a:miter/>
            </a:ln>
          </p:spPr>
          <p:style>
            <a:lnRef idx="0"/>
            <a:fillRef idx="0"/>
            <a:effectRef idx="0"/>
            <a:fontRef idx="minor"/>
          </p:style>
        </p:sp>
        <p:sp>
          <p:nvSpPr>
            <p:cNvPr id="449" name="Line 97"/>
            <p:cNvSpPr/>
            <p:nvPr/>
          </p:nvSpPr>
          <p:spPr>
            <a:xfrm flipV="1">
              <a:off x="7833960" y="2936160"/>
              <a:ext cx="0" cy="393480"/>
            </a:xfrm>
            <a:prstGeom prst="line">
              <a:avLst/>
            </a:prstGeom>
            <a:ln w="58680">
              <a:solidFill>
                <a:schemeClr val="bg1">
                  <a:lumMod val="50000"/>
                </a:schemeClr>
              </a:solidFill>
              <a:miter/>
            </a:ln>
          </p:spPr>
          <p:style>
            <a:lnRef idx="0"/>
            <a:fillRef idx="0"/>
            <a:effectRef idx="0"/>
            <a:fontRef idx="minor"/>
          </p:style>
        </p:sp>
        <p:sp>
          <p:nvSpPr>
            <p:cNvPr id="450" name="Line 98"/>
            <p:cNvSpPr/>
            <p:nvPr/>
          </p:nvSpPr>
          <p:spPr>
            <a:xfrm flipV="1">
              <a:off x="7833960" y="2469240"/>
              <a:ext cx="0" cy="466920"/>
            </a:xfrm>
            <a:prstGeom prst="line">
              <a:avLst/>
            </a:prstGeom>
            <a:ln w="58680">
              <a:solidFill>
                <a:srgbClr val="d23c4b"/>
              </a:solidFill>
              <a:miter/>
            </a:ln>
          </p:spPr>
          <p:style>
            <a:lnRef idx="0"/>
            <a:fillRef idx="0"/>
            <a:effectRef idx="0"/>
            <a:fontRef idx="minor"/>
          </p:style>
        </p:sp>
        <p:sp>
          <p:nvSpPr>
            <p:cNvPr id="451" name="Line 99"/>
            <p:cNvSpPr/>
            <p:nvPr/>
          </p:nvSpPr>
          <p:spPr>
            <a:xfrm flipV="1">
              <a:off x="8100720" y="2936160"/>
              <a:ext cx="0" cy="554040"/>
            </a:xfrm>
            <a:prstGeom prst="line">
              <a:avLst/>
            </a:prstGeom>
            <a:ln w="58680">
              <a:solidFill>
                <a:schemeClr val="bg1">
                  <a:lumMod val="50000"/>
                </a:schemeClr>
              </a:solidFill>
              <a:miter/>
            </a:ln>
          </p:spPr>
          <p:style>
            <a:lnRef idx="0"/>
            <a:fillRef idx="0"/>
            <a:effectRef idx="0"/>
            <a:fontRef idx="minor"/>
          </p:style>
        </p:sp>
        <p:sp>
          <p:nvSpPr>
            <p:cNvPr id="452" name="Line 100"/>
            <p:cNvSpPr/>
            <p:nvPr/>
          </p:nvSpPr>
          <p:spPr>
            <a:xfrm flipV="1">
              <a:off x="8100720" y="2309040"/>
              <a:ext cx="0" cy="627120"/>
            </a:xfrm>
            <a:prstGeom prst="line">
              <a:avLst/>
            </a:prstGeom>
            <a:ln w="58680">
              <a:solidFill>
                <a:srgbClr val="d23c4b"/>
              </a:solidFill>
              <a:miter/>
            </a:ln>
          </p:spPr>
          <p:style>
            <a:lnRef idx="0"/>
            <a:fillRef idx="0"/>
            <a:effectRef idx="0"/>
            <a:fontRef idx="minor"/>
          </p:style>
        </p:sp>
        <p:sp>
          <p:nvSpPr>
            <p:cNvPr id="453" name="Line 101"/>
            <p:cNvSpPr/>
            <p:nvPr/>
          </p:nvSpPr>
          <p:spPr>
            <a:xfrm flipV="1">
              <a:off x="8397720" y="2936160"/>
              <a:ext cx="0" cy="663480"/>
            </a:xfrm>
            <a:prstGeom prst="line">
              <a:avLst/>
            </a:prstGeom>
            <a:ln w="58680">
              <a:solidFill>
                <a:schemeClr val="bg1">
                  <a:lumMod val="50000"/>
                </a:schemeClr>
              </a:solidFill>
              <a:miter/>
            </a:ln>
          </p:spPr>
          <p:style>
            <a:lnRef idx="0"/>
            <a:fillRef idx="0"/>
            <a:effectRef idx="0"/>
            <a:fontRef idx="minor"/>
          </p:style>
        </p:sp>
        <p:sp>
          <p:nvSpPr>
            <p:cNvPr id="454" name="Line 102"/>
            <p:cNvSpPr/>
            <p:nvPr/>
          </p:nvSpPr>
          <p:spPr>
            <a:xfrm flipV="1">
              <a:off x="8397720" y="2199240"/>
              <a:ext cx="0" cy="736920"/>
            </a:xfrm>
            <a:prstGeom prst="line">
              <a:avLst/>
            </a:prstGeom>
            <a:ln w="58680">
              <a:solidFill>
                <a:srgbClr val="d23c4b"/>
              </a:solidFill>
              <a:miter/>
            </a:ln>
          </p:spPr>
          <p:style>
            <a:lnRef idx="0"/>
            <a:fillRef idx="0"/>
            <a:effectRef idx="0"/>
            <a:fontRef idx="minor"/>
          </p:style>
        </p:sp>
        <p:sp>
          <p:nvSpPr>
            <p:cNvPr id="455" name="Line 103"/>
            <p:cNvSpPr/>
            <p:nvPr/>
          </p:nvSpPr>
          <p:spPr>
            <a:xfrm flipV="1">
              <a:off x="8715240" y="2936160"/>
              <a:ext cx="0" cy="728640"/>
            </a:xfrm>
            <a:prstGeom prst="line">
              <a:avLst/>
            </a:prstGeom>
            <a:ln w="58680">
              <a:solidFill>
                <a:schemeClr val="bg1">
                  <a:lumMod val="50000"/>
                </a:schemeClr>
              </a:solidFill>
              <a:miter/>
            </a:ln>
          </p:spPr>
          <p:style>
            <a:lnRef idx="0"/>
            <a:fillRef idx="0"/>
            <a:effectRef idx="0"/>
            <a:fontRef idx="minor"/>
          </p:style>
        </p:sp>
        <p:sp>
          <p:nvSpPr>
            <p:cNvPr id="456" name="Line 104"/>
            <p:cNvSpPr/>
            <p:nvPr/>
          </p:nvSpPr>
          <p:spPr>
            <a:xfrm flipV="1">
              <a:off x="8715240" y="2134440"/>
              <a:ext cx="0" cy="801720"/>
            </a:xfrm>
            <a:prstGeom prst="line">
              <a:avLst/>
            </a:prstGeom>
            <a:ln w="58680">
              <a:solidFill>
                <a:srgbClr val="d23c4b"/>
              </a:solidFill>
              <a:miter/>
            </a:ln>
          </p:spPr>
          <p:style>
            <a:lnRef idx="0"/>
            <a:fillRef idx="0"/>
            <a:effectRef idx="0"/>
            <a:fontRef idx="minor"/>
          </p:style>
        </p:sp>
        <p:sp>
          <p:nvSpPr>
            <p:cNvPr id="457" name="Line 105"/>
            <p:cNvSpPr/>
            <p:nvPr/>
          </p:nvSpPr>
          <p:spPr>
            <a:xfrm flipV="1">
              <a:off x="9032760" y="2936160"/>
              <a:ext cx="0" cy="706320"/>
            </a:xfrm>
            <a:prstGeom prst="line">
              <a:avLst/>
            </a:prstGeom>
            <a:ln w="58680">
              <a:solidFill>
                <a:schemeClr val="bg1">
                  <a:lumMod val="50000"/>
                </a:schemeClr>
              </a:solidFill>
              <a:miter/>
            </a:ln>
          </p:spPr>
          <p:style>
            <a:lnRef idx="0"/>
            <a:fillRef idx="0"/>
            <a:effectRef idx="0"/>
            <a:fontRef idx="minor"/>
          </p:style>
        </p:sp>
        <p:sp>
          <p:nvSpPr>
            <p:cNvPr id="458" name="Line 106"/>
            <p:cNvSpPr/>
            <p:nvPr/>
          </p:nvSpPr>
          <p:spPr>
            <a:xfrm flipV="1">
              <a:off x="9032760" y="2148480"/>
              <a:ext cx="0" cy="787680"/>
            </a:xfrm>
            <a:prstGeom prst="line">
              <a:avLst/>
            </a:prstGeom>
            <a:ln w="58680">
              <a:solidFill>
                <a:srgbClr val="d23c4b"/>
              </a:solidFill>
              <a:miter/>
            </a:ln>
          </p:spPr>
          <p:style>
            <a:lnRef idx="0"/>
            <a:fillRef idx="0"/>
            <a:effectRef idx="0"/>
            <a:fontRef idx="minor"/>
          </p:style>
        </p:sp>
        <p:sp>
          <p:nvSpPr>
            <p:cNvPr id="459" name="Line 107"/>
            <p:cNvSpPr/>
            <p:nvPr/>
          </p:nvSpPr>
          <p:spPr>
            <a:xfrm flipV="1">
              <a:off x="9327960" y="2936160"/>
              <a:ext cx="0" cy="604800"/>
            </a:xfrm>
            <a:prstGeom prst="line">
              <a:avLst/>
            </a:prstGeom>
            <a:ln w="58680">
              <a:solidFill>
                <a:schemeClr val="bg1">
                  <a:lumMod val="50000"/>
                </a:schemeClr>
              </a:solidFill>
              <a:miter/>
            </a:ln>
          </p:spPr>
          <p:style>
            <a:lnRef idx="0"/>
            <a:fillRef idx="0"/>
            <a:effectRef idx="0"/>
            <a:fontRef idx="minor"/>
          </p:style>
        </p:sp>
        <p:sp>
          <p:nvSpPr>
            <p:cNvPr id="460" name="Line 108"/>
            <p:cNvSpPr/>
            <p:nvPr/>
          </p:nvSpPr>
          <p:spPr>
            <a:xfrm flipV="1">
              <a:off x="9327960" y="2353320"/>
              <a:ext cx="0" cy="582840"/>
            </a:xfrm>
            <a:prstGeom prst="line">
              <a:avLst/>
            </a:prstGeom>
            <a:ln w="58680">
              <a:solidFill>
                <a:srgbClr val="d23c4b"/>
              </a:solidFill>
              <a:miter/>
            </a:ln>
          </p:spPr>
          <p:style>
            <a:lnRef idx="0"/>
            <a:fillRef idx="0"/>
            <a:effectRef idx="0"/>
            <a:fontRef idx="minor"/>
          </p:style>
        </p:sp>
        <p:sp>
          <p:nvSpPr>
            <p:cNvPr id="461" name="Line 109"/>
            <p:cNvSpPr/>
            <p:nvPr/>
          </p:nvSpPr>
          <p:spPr>
            <a:xfrm flipV="1">
              <a:off x="9594720" y="2929680"/>
              <a:ext cx="0" cy="517680"/>
            </a:xfrm>
            <a:prstGeom prst="line">
              <a:avLst/>
            </a:prstGeom>
            <a:ln w="58680">
              <a:solidFill>
                <a:schemeClr val="bg1">
                  <a:lumMod val="50000"/>
                </a:schemeClr>
              </a:solidFill>
              <a:miter/>
            </a:ln>
          </p:spPr>
          <p:style>
            <a:lnRef idx="0"/>
            <a:fillRef idx="0"/>
            <a:effectRef idx="0"/>
            <a:fontRef idx="minor"/>
          </p:style>
        </p:sp>
        <p:sp>
          <p:nvSpPr>
            <p:cNvPr id="462" name="Line 110"/>
            <p:cNvSpPr/>
            <p:nvPr/>
          </p:nvSpPr>
          <p:spPr>
            <a:xfrm flipV="1">
              <a:off x="9594720" y="2432880"/>
              <a:ext cx="0" cy="496800"/>
            </a:xfrm>
            <a:prstGeom prst="line">
              <a:avLst/>
            </a:prstGeom>
            <a:ln w="58680">
              <a:solidFill>
                <a:srgbClr val="d23c4b"/>
              </a:solidFill>
              <a:miter/>
            </a:ln>
          </p:spPr>
          <p:style>
            <a:lnRef idx="0"/>
            <a:fillRef idx="0"/>
            <a:effectRef idx="0"/>
            <a:fontRef idx="minor"/>
          </p:style>
        </p:sp>
        <p:sp>
          <p:nvSpPr>
            <p:cNvPr id="463" name="Line 111"/>
            <p:cNvSpPr/>
            <p:nvPr/>
          </p:nvSpPr>
          <p:spPr>
            <a:xfrm flipV="1">
              <a:off x="9832680" y="2936160"/>
              <a:ext cx="0" cy="298440"/>
            </a:xfrm>
            <a:prstGeom prst="line">
              <a:avLst/>
            </a:prstGeom>
            <a:ln w="58680">
              <a:solidFill>
                <a:schemeClr val="bg1">
                  <a:lumMod val="50000"/>
                </a:schemeClr>
              </a:solidFill>
              <a:miter/>
            </a:ln>
          </p:spPr>
          <p:style>
            <a:lnRef idx="0"/>
            <a:fillRef idx="0"/>
            <a:effectRef idx="0"/>
            <a:fontRef idx="minor"/>
          </p:style>
        </p:sp>
        <p:sp>
          <p:nvSpPr>
            <p:cNvPr id="464" name="Line 112"/>
            <p:cNvSpPr/>
            <p:nvPr/>
          </p:nvSpPr>
          <p:spPr>
            <a:xfrm flipV="1">
              <a:off x="9832680" y="2680560"/>
              <a:ext cx="0" cy="255600"/>
            </a:xfrm>
            <a:prstGeom prst="line">
              <a:avLst/>
            </a:prstGeom>
            <a:ln w="58680">
              <a:solidFill>
                <a:srgbClr val="d23c4b"/>
              </a:solidFill>
              <a:miter/>
            </a:ln>
          </p:spPr>
          <p:style>
            <a:lnRef idx="0"/>
            <a:fillRef idx="0"/>
            <a:effectRef idx="0"/>
            <a:fontRef idx="minor"/>
          </p:style>
        </p:sp>
        <p:sp>
          <p:nvSpPr>
            <p:cNvPr id="465" name="CustomShape 113"/>
            <p:cNvSpPr/>
            <p:nvPr/>
          </p:nvSpPr>
          <p:spPr>
            <a:xfrm>
              <a:off x="9934560" y="2804400"/>
              <a:ext cx="237600" cy="240840"/>
            </a:xfrm>
            <a:custGeom>
              <a:avLst/>
              <a:gdLst/>
              <a:ahLst/>
              <a:rect l="l" t="t" r="r" b="b"/>
              <a:pathLst>
                <a:path w="33" h="33">
                  <a:moveTo>
                    <a:pt x="27" y="28"/>
                  </a:moveTo>
                  <a:cubicBezTo>
                    <a:pt x="20" y="33"/>
                    <a:pt x="11" y="33"/>
                    <a:pt x="6" y="28"/>
                  </a:cubicBezTo>
                  <a:cubicBezTo>
                    <a:pt x="0" y="22"/>
                    <a:pt x="0" y="13"/>
                    <a:pt x="5" y="7"/>
                  </a:cubicBezTo>
                  <a:cubicBezTo>
                    <a:pt x="11" y="1"/>
                    <a:pt x="21" y="0"/>
                    <a:pt x="27" y="6"/>
                  </a:cubicBezTo>
                  <a:cubicBezTo>
                    <a:pt x="33" y="12"/>
                    <a:pt x="33" y="22"/>
                    <a:pt x="27" y="28"/>
                  </a:cubicBezTo>
                  <a:close/>
                </a:path>
              </a:pathLst>
            </a:custGeom>
            <a:solidFill>
              <a:schemeClr val="bg1">
                <a:lumMod val="50000"/>
              </a:schemeClr>
            </a:solidFill>
            <a:ln>
              <a:solidFill>
                <a:schemeClr val="bg1">
                  <a:lumMod val="50000"/>
                </a:schemeClr>
              </a:solidFill>
            </a:ln>
          </p:spPr>
          <p:style>
            <a:lnRef idx="0"/>
            <a:fillRef idx="0"/>
            <a:effectRef idx="0"/>
            <a:fontRef idx="minor"/>
          </p:style>
        </p:sp>
      </p:grpSp>
      <p:grpSp>
        <p:nvGrpSpPr>
          <p:cNvPr id="466" name="Group 114"/>
          <p:cNvGrpSpPr/>
          <p:nvPr/>
        </p:nvGrpSpPr>
        <p:grpSpPr>
          <a:xfrm>
            <a:off x="2019240" y="4539600"/>
            <a:ext cx="8152920" cy="1173960"/>
            <a:chOff x="2019240" y="4539600"/>
            <a:chExt cx="8152920" cy="1173960"/>
          </a:xfrm>
        </p:grpSpPr>
        <p:grpSp>
          <p:nvGrpSpPr>
            <p:cNvPr id="467" name="Group 115"/>
            <p:cNvGrpSpPr/>
            <p:nvPr/>
          </p:nvGrpSpPr>
          <p:grpSpPr>
            <a:xfrm>
              <a:off x="2019240" y="4647240"/>
              <a:ext cx="8152920" cy="340200"/>
              <a:chOff x="2019240" y="4647240"/>
              <a:chExt cx="8152920" cy="340200"/>
            </a:xfrm>
          </p:grpSpPr>
          <p:sp>
            <p:nvSpPr>
              <p:cNvPr id="468" name="CustomShape 116"/>
              <p:cNvSpPr/>
              <p:nvPr/>
            </p:nvSpPr>
            <p:spPr>
              <a:xfrm>
                <a:off x="2019240" y="4647240"/>
                <a:ext cx="1324800" cy="340200"/>
              </a:xfrm>
              <a:prstGeom prst="roundRect">
                <a:avLst>
                  <a:gd name="adj" fmla="val 16667"/>
                </a:avLst>
              </a:prstGeom>
              <a:solidFill>
                <a:srgbClr val="d23c4b"/>
              </a:solidFill>
              <a:ln>
                <a:noFill/>
              </a:ln>
            </p:spPr>
            <p:style>
              <a:lnRef idx="0"/>
              <a:fillRef idx="0"/>
              <a:effectRef idx="0"/>
              <a:fontRef idx="minor"/>
            </p:style>
            <p:txBody>
              <a:bodyPr wrap="none" lIns="90000" rIns="90000" tIns="46800" bIns="46800">
                <a:normAutofit fontScale="17000"/>
              </a:bodyPr>
              <a:p>
                <a:pPr algn="ctr">
                  <a:lnSpc>
                    <a:spcPct val="150000"/>
                  </a:lnSpc>
                  <a:spcAft>
                    <a:spcPts val="601"/>
                  </a:spcAft>
                </a:pPr>
                <a:r>
                  <a:rPr b="1" lang="zh-CN" sz="1400" spc="-1" strike="noStrike">
                    <a:solidFill>
                      <a:srgbClr val="ffffff"/>
                    </a:solidFill>
                    <a:latin typeface="思源黑体 CN Normal"/>
                    <a:ea typeface="思源黑体 CN Normal"/>
                  </a:rPr>
                  <a:t>语音信号提取和预处理</a:t>
                </a:r>
                <a:endParaRPr b="0" lang="en-US" sz="1400" spc="-1" strike="noStrike">
                  <a:latin typeface="Arial"/>
                </a:endParaRPr>
              </a:p>
            </p:txBody>
          </p:sp>
          <p:sp>
            <p:nvSpPr>
              <p:cNvPr id="469" name="CustomShape 117"/>
              <p:cNvSpPr/>
              <p:nvPr/>
            </p:nvSpPr>
            <p:spPr>
              <a:xfrm>
                <a:off x="5448600" y="4647240"/>
                <a:ext cx="1324800" cy="340200"/>
              </a:xfrm>
              <a:prstGeom prst="roundRect">
                <a:avLst>
                  <a:gd name="adj" fmla="val 16667"/>
                </a:avLst>
              </a:prstGeom>
              <a:solidFill>
                <a:srgbClr val="d23c4b"/>
              </a:solidFill>
              <a:ln>
                <a:noFill/>
              </a:ln>
            </p:spPr>
            <p:style>
              <a:lnRef idx="0"/>
              <a:fillRef idx="0"/>
              <a:effectRef idx="0"/>
              <a:fontRef idx="minor"/>
            </p:style>
            <p:txBody>
              <a:bodyPr wrap="none" lIns="90000" rIns="90000" tIns="46800" bIns="46800">
                <a:normAutofit fontScale="49000"/>
              </a:bodyPr>
              <a:p>
                <a:pPr algn="ctr">
                  <a:lnSpc>
                    <a:spcPct val="150000"/>
                  </a:lnSpc>
                  <a:spcAft>
                    <a:spcPts val="601"/>
                  </a:spcAft>
                </a:pPr>
                <a:r>
                  <a:rPr b="1" lang="zh-CN" sz="1400" spc="-1" strike="noStrike">
                    <a:solidFill>
                      <a:srgbClr val="ffffff"/>
                    </a:solidFill>
                    <a:latin typeface="思源黑体 CN Normal"/>
                    <a:ea typeface="思源黑体 CN Normal"/>
                  </a:rPr>
                  <a:t>语音识别</a:t>
                </a:r>
                <a:endParaRPr b="0" lang="en-US" sz="1400" spc="-1" strike="noStrike">
                  <a:latin typeface="Arial"/>
                </a:endParaRPr>
              </a:p>
            </p:txBody>
          </p:sp>
          <p:sp>
            <p:nvSpPr>
              <p:cNvPr id="470" name="CustomShape 118"/>
              <p:cNvSpPr/>
              <p:nvPr/>
            </p:nvSpPr>
            <p:spPr>
              <a:xfrm>
                <a:off x="8847360" y="4647240"/>
                <a:ext cx="1324800" cy="340200"/>
              </a:xfrm>
              <a:prstGeom prst="roundRect">
                <a:avLst>
                  <a:gd name="adj" fmla="val 16667"/>
                </a:avLst>
              </a:prstGeom>
              <a:solidFill>
                <a:srgbClr val="d23c4b"/>
              </a:solidFill>
              <a:ln>
                <a:noFill/>
              </a:ln>
            </p:spPr>
            <p:style>
              <a:lnRef idx="0"/>
              <a:fillRef idx="0"/>
              <a:effectRef idx="0"/>
              <a:fontRef idx="minor"/>
            </p:style>
            <p:txBody>
              <a:bodyPr wrap="none" lIns="90000" rIns="90000" tIns="46800" bIns="46800">
                <a:normAutofit fontScale="49000"/>
              </a:bodyPr>
              <a:p>
                <a:pPr algn="ctr">
                  <a:lnSpc>
                    <a:spcPct val="150000"/>
                  </a:lnSpc>
                  <a:spcAft>
                    <a:spcPts val="601"/>
                  </a:spcAft>
                </a:pPr>
                <a:r>
                  <a:rPr b="1" lang="zh-CN" sz="1400" spc="-1" strike="noStrike">
                    <a:solidFill>
                      <a:srgbClr val="ffffff"/>
                    </a:solidFill>
                    <a:latin typeface="思源黑体 CN Normal"/>
                    <a:ea typeface="思源黑体 CN Normal"/>
                  </a:rPr>
                  <a:t>字幕生成</a:t>
                </a:r>
                <a:endParaRPr b="0" lang="en-US" sz="1400" spc="-1" strike="noStrike">
                  <a:latin typeface="Arial"/>
                </a:endParaRPr>
              </a:p>
            </p:txBody>
          </p:sp>
        </p:grpSp>
        <p:sp>
          <p:nvSpPr>
            <p:cNvPr id="471" name="Line 119"/>
            <p:cNvSpPr/>
            <p:nvPr/>
          </p:nvSpPr>
          <p:spPr>
            <a:xfrm>
              <a:off x="4373640" y="4539600"/>
              <a:ext cx="0" cy="1173960"/>
            </a:xfrm>
            <a:prstGeom prst="line">
              <a:avLst/>
            </a:prstGeom>
            <a:ln>
              <a:solidFill>
                <a:schemeClr val="bg1">
                  <a:lumMod val="50000"/>
                </a:schemeClr>
              </a:solidFill>
              <a:round/>
            </a:ln>
          </p:spPr>
          <p:style>
            <a:lnRef idx="1">
              <a:schemeClr val="accent1"/>
            </a:lnRef>
            <a:fillRef idx="0">
              <a:schemeClr val="accent1"/>
            </a:fillRef>
            <a:effectRef idx="0">
              <a:schemeClr val="accent1"/>
            </a:effectRef>
            <a:fontRef idx="minor"/>
          </p:style>
        </p:sp>
        <p:sp>
          <p:nvSpPr>
            <p:cNvPr id="472" name="Line 120"/>
            <p:cNvSpPr/>
            <p:nvPr/>
          </p:nvSpPr>
          <p:spPr>
            <a:xfrm>
              <a:off x="7817760" y="4539600"/>
              <a:ext cx="0" cy="1173960"/>
            </a:xfrm>
            <a:prstGeom prst="line">
              <a:avLst/>
            </a:prstGeom>
            <a:ln>
              <a:solidFill>
                <a:schemeClr val="bg1">
                  <a:lumMod val="50000"/>
                </a:schemeClr>
              </a:solidFill>
              <a:round/>
            </a:ln>
          </p:spPr>
          <p:style>
            <a:lnRef idx="1">
              <a:schemeClr val="accent1"/>
            </a:lnRef>
            <a:fillRef idx="0">
              <a:schemeClr val="accent1"/>
            </a:fillRef>
            <a:effectRef idx="0">
              <a:schemeClr val="accent1"/>
            </a:effectRef>
            <a:fontRef idx="minor"/>
          </p:style>
        </p:sp>
      </p:grpSp>
      <p:sp>
        <p:nvSpPr>
          <p:cNvPr id="473" name="CustomShape 121"/>
          <p:cNvSpPr/>
          <p:nvPr/>
        </p:nvSpPr>
        <p:spPr>
          <a:xfrm>
            <a:off x="415080" y="503280"/>
            <a:ext cx="419724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round/>
          </a:ln>
        </p:spPr>
        <p:style>
          <a:lnRef idx="2">
            <a:schemeClr val="accent1">
              <a:shade val="50000"/>
            </a:schemeClr>
          </a:lnRef>
          <a:fillRef idx="1">
            <a:schemeClr val="accent1"/>
          </a:fillRef>
          <a:effectRef idx="0">
            <a:schemeClr val="accent1"/>
          </a:effectRef>
          <a:fontRef idx="minor"/>
        </p:style>
      </p:sp>
      <p:pic>
        <p:nvPicPr>
          <p:cNvPr id="474" name="图片 127" descr=""/>
          <p:cNvPicPr/>
          <p:nvPr/>
        </p:nvPicPr>
        <p:blipFill>
          <a:blip r:embed="rId1"/>
          <a:stretch/>
        </p:blipFill>
        <p:spPr>
          <a:xfrm>
            <a:off x="577800" y="569520"/>
            <a:ext cx="617760" cy="617760"/>
          </a:xfrm>
          <a:prstGeom prst="rect">
            <a:avLst/>
          </a:prstGeom>
          <a:ln>
            <a:noFill/>
          </a:ln>
        </p:spPr>
      </p:pic>
      <p:sp>
        <p:nvSpPr>
          <p:cNvPr id="475" name="CustomShape 122"/>
          <p:cNvSpPr/>
          <p:nvPr/>
        </p:nvSpPr>
        <p:spPr>
          <a:xfrm>
            <a:off x="1271520" y="647640"/>
            <a:ext cx="233136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2.2  </a:t>
            </a:r>
            <a:r>
              <a:rPr b="1" lang="zh-CN" sz="2400" spc="-1" strike="noStrike">
                <a:solidFill>
                  <a:srgbClr val="ffffff"/>
                </a:solidFill>
                <a:latin typeface="思源黑体 CN Normal"/>
                <a:ea typeface="思源黑体 CN Normal"/>
              </a:rPr>
              <a:t>研究思路</a:t>
            </a:r>
            <a:endParaRPr b="0" lang="en-US" sz="2400" spc="-1" strike="noStrike">
              <a:latin typeface="Arial"/>
            </a:endParaRPr>
          </a:p>
        </p:txBody>
      </p:sp>
      <p:pic>
        <p:nvPicPr>
          <p:cNvPr id="476" name="图片 129" descr=""/>
          <p:cNvPicPr/>
          <p:nvPr/>
        </p:nvPicPr>
        <p:blipFill>
          <a:blip r:embed="rId2"/>
          <a:stretch/>
        </p:blipFill>
        <p:spPr>
          <a:xfrm>
            <a:off x="9377640" y="355320"/>
            <a:ext cx="2394720" cy="736560"/>
          </a:xfrm>
          <a:prstGeom prst="rect">
            <a:avLst/>
          </a:prstGeom>
          <a:ln>
            <a:noFill/>
          </a:ln>
        </p:spPr>
      </p:pic>
    </p:spTree>
  </p:cSld>
  <mc:AlternateContent>
    <mc:Choice Requires="p14">
      <p:transition spd="slow" advTm="3000" p14:dur="1250"/>
    </mc:Choice>
    <mc:Fallback>
      <p:transition spd="slow" advTm="3000"/>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7" name="Group 1"/>
          <p:cNvGrpSpPr/>
          <p:nvPr/>
        </p:nvGrpSpPr>
        <p:grpSpPr>
          <a:xfrm>
            <a:off x="839520" y="1821240"/>
            <a:ext cx="1784520" cy="4021560"/>
            <a:chOff x="839520" y="1821240"/>
            <a:chExt cx="1784520" cy="4021560"/>
          </a:xfrm>
        </p:grpSpPr>
        <p:sp>
          <p:nvSpPr>
            <p:cNvPr id="478" name="CustomShape 2"/>
            <p:cNvSpPr/>
            <p:nvPr/>
          </p:nvSpPr>
          <p:spPr>
            <a:xfrm>
              <a:off x="839520" y="1821240"/>
              <a:ext cx="1784520" cy="1784880"/>
            </a:xfrm>
            <a:prstGeom prst="teardrop">
              <a:avLst>
                <a:gd name="adj" fmla="val 100000"/>
              </a:avLst>
            </a:prstGeom>
            <a:solidFill>
              <a:srgbClr val="d23c4b"/>
            </a:solidFill>
            <a:ln w="12600">
              <a:solidFill>
                <a:srgbClr val="d23c4b"/>
              </a:solidFill>
              <a:miter/>
            </a:ln>
          </p:spPr>
          <p:style>
            <a:lnRef idx="2">
              <a:schemeClr val="accent1">
                <a:shade val="50000"/>
              </a:schemeClr>
            </a:lnRef>
            <a:fillRef idx="1">
              <a:schemeClr val="accent1"/>
            </a:fillRef>
            <a:effectRef idx="0">
              <a:schemeClr val="accent1"/>
            </a:effectRef>
            <a:fontRef idx="minor"/>
          </p:style>
        </p:sp>
        <p:sp>
          <p:nvSpPr>
            <p:cNvPr id="479" name="CustomShape 3"/>
            <p:cNvSpPr/>
            <p:nvPr/>
          </p:nvSpPr>
          <p:spPr>
            <a:xfrm>
              <a:off x="839520" y="4057920"/>
              <a:ext cx="1784520" cy="1784880"/>
            </a:xfrm>
            <a:prstGeom prst="teardrop">
              <a:avLst>
                <a:gd name="adj" fmla="val 100000"/>
              </a:avLst>
            </a:prstGeom>
            <a:solidFill>
              <a:srgbClr val="d23c4b"/>
            </a:solidFill>
            <a:ln w="12600">
              <a:solidFill>
                <a:srgbClr val="d23c4b"/>
              </a:solidFill>
              <a:miter/>
            </a:ln>
          </p:spPr>
          <p:style>
            <a:lnRef idx="2">
              <a:schemeClr val="accent1">
                <a:shade val="50000"/>
              </a:schemeClr>
            </a:lnRef>
            <a:fillRef idx="1">
              <a:schemeClr val="accent1"/>
            </a:fillRef>
            <a:effectRef idx="0">
              <a:schemeClr val="accent1"/>
            </a:effectRef>
            <a:fontRef idx="minor"/>
          </p:style>
        </p:sp>
      </p:grpSp>
      <p:sp>
        <p:nvSpPr>
          <p:cNvPr id="480" name="CustomShape 4"/>
          <p:cNvSpPr/>
          <p:nvPr/>
        </p:nvSpPr>
        <p:spPr>
          <a:xfrm>
            <a:off x="2892240" y="1821240"/>
            <a:ext cx="6266880" cy="1351800"/>
          </a:xfrm>
          <a:prstGeom prst="rect">
            <a:avLst/>
          </a:prstGeom>
          <a:noFill/>
          <a:ln>
            <a:noFill/>
          </a:ln>
        </p:spPr>
        <p:style>
          <a:lnRef idx="0"/>
          <a:fillRef idx="0"/>
          <a:effectRef idx="0"/>
          <a:fontRef idx="minor"/>
        </p:style>
        <p:txBody>
          <a:bodyPr lIns="90000" rIns="90000" tIns="45000" bIns="45000">
            <a:spAutoFit/>
          </a:bodyPr>
          <a:p>
            <a:pPr marL="285840" indent="-285480">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语音提取和数据预处理</a:t>
            </a:r>
            <a:endParaRPr b="0" lang="en-US" sz="1600" spc="-1" strike="noStrike">
              <a:latin typeface="Arial"/>
            </a:endParaRPr>
          </a:p>
          <a:p>
            <a:pPr marL="285840" indent="-285480">
              <a:lnSpc>
                <a:spcPct val="150000"/>
              </a:lnSpc>
              <a:spcAft>
                <a:spcPts val="601"/>
              </a:spcAft>
              <a:buClr>
                <a:srgbClr val="000000"/>
              </a:buClr>
              <a:buFont typeface="Wingdings" charset="2"/>
              <a:buChar char=""/>
            </a:pPr>
            <a:r>
              <a:rPr b="0" lang="zh-CN" sz="1200" spc="-1" strike="noStrike">
                <a:solidFill>
                  <a:srgbClr val="000000"/>
                </a:solidFill>
                <a:latin typeface="思源黑体 CN Normal"/>
                <a:ea typeface="思源黑体 CN Normal"/>
              </a:rPr>
              <a:t>使用</a:t>
            </a:r>
            <a:r>
              <a:rPr b="0" lang="en-US" sz="1200" spc="-1" strike="noStrike">
                <a:solidFill>
                  <a:srgbClr val="000000"/>
                </a:solidFill>
                <a:latin typeface="思源黑体 CN Normal"/>
                <a:ea typeface="思源黑体 CN Normal"/>
              </a:rPr>
              <a:t>FFmpeg</a:t>
            </a:r>
            <a:r>
              <a:rPr b="0" lang="zh-CN" sz="1200" spc="-1" strike="noStrike">
                <a:solidFill>
                  <a:srgbClr val="000000"/>
                </a:solidFill>
                <a:latin typeface="思源黑体 CN Normal"/>
                <a:ea typeface="思源黑体 CN Normal"/>
              </a:rPr>
              <a:t>模块对请求的原始视频流进行音频数据提取，然后通过滤波器进行音频信号降噪，提高信噪比，最后将双声道信号转换成单声道信号，为后续数据处理做准备。</a:t>
            </a:r>
            <a:endParaRPr b="0" lang="en-US" sz="1200" spc="-1" strike="noStrike">
              <a:latin typeface="Arial"/>
            </a:endParaRPr>
          </a:p>
        </p:txBody>
      </p:sp>
      <p:sp>
        <p:nvSpPr>
          <p:cNvPr id="481" name="CustomShape 5"/>
          <p:cNvSpPr/>
          <p:nvPr/>
        </p:nvSpPr>
        <p:spPr>
          <a:xfrm>
            <a:off x="2892240" y="4161600"/>
            <a:ext cx="6484680" cy="1078920"/>
          </a:xfrm>
          <a:prstGeom prst="rect">
            <a:avLst/>
          </a:prstGeom>
          <a:noFill/>
          <a:ln>
            <a:noFill/>
          </a:ln>
        </p:spPr>
        <p:style>
          <a:lnRef idx="0"/>
          <a:fillRef idx="0"/>
          <a:effectRef idx="0"/>
          <a:fontRef idx="minor"/>
        </p:style>
        <p:txBody>
          <a:bodyPr lIns="90000" rIns="90000" tIns="45000" bIns="45000">
            <a:spAutoFit/>
          </a:bodyPr>
          <a:p>
            <a:pPr marL="285840" indent="-285480">
              <a:lnSpc>
                <a:spcPct val="150000"/>
              </a:lnSpc>
              <a:spcAft>
                <a:spcPts val="601"/>
              </a:spcAft>
              <a:buClr>
                <a:srgbClr val="a31c2d"/>
              </a:buClr>
              <a:buFont typeface="Wingdings" charset="2"/>
              <a:buChar char=""/>
            </a:pPr>
            <a:r>
              <a:rPr b="1" lang="zh-CN" sz="1600" spc="-1" strike="noStrike">
                <a:solidFill>
                  <a:srgbClr val="a31c2d"/>
                </a:solidFill>
                <a:latin typeface="思源黑体 CN Normal"/>
                <a:ea typeface="思源黑体 CN Normal"/>
              </a:rPr>
              <a:t>语音分割</a:t>
            </a:r>
            <a:endParaRPr b="0" lang="en-US" sz="1600" spc="-1" strike="noStrike">
              <a:latin typeface="Arial"/>
            </a:endParaRPr>
          </a:p>
          <a:p>
            <a:pPr marL="171360" indent="-171000">
              <a:lnSpc>
                <a:spcPct val="150000"/>
              </a:lnSpc>
              <a:buClr>
                <a:srgbClr val="000000"/>
              </a:buClr>
              <a:buFont typeface="Wingdings" charset="2"/>
              <a:buChar char=""/>
            </a:pPr>
            <a:r>
              <a:rPr b="0" lang="zh-CN" sz="1200" spc="-1" strike="noStrike">
                <a:solidFill>
                  <a:srgbClr val="000000"/>
                </a:solidFill>
                <a:latin typeface="思源黑体 CN Normal"/>
                <a:ea typeface="思源黑体 CN Normal"/>
              </a:rPr>
              <a:t>使用</a:t>
            </a:r>
            <a:r>
              <a:rPr b="0" lang="en-US" sz="1200" spc="-1" strike="noStrike">
                <a:solidFill>
                  <a:srgbClr val="000000"/>
                </a:solidFill>
                <a:latin typeface="思源黑体 CN Normal"/>
                <a:ea typeface="思源黑体 CN Normal"/>
              </a:rPr>
              <a:t>WebRTC</a:t>
            </a:r>
            <a:r>
              <a:rPr b="0" lang="zh-CN" sz="1200" spc="-1" strike="noStrike">
                <a:solidFill>
                  <a:srgbClr val="000000"/>
                </a:solidFill>
                <a:latin typeface="思源黑体 CN Normal"/>
                <a:ea typeface="思源黑体 CN Normal"/>
              </a:rPr>
              <a:t>内置的</a:t>
            </a:r>
            <a:r>
              <a:rPr b="0" lang="en-US" sz="1200" spc="-1" strike="noStrike">
                <a:solidFill>
                  <a:srgbClr val="000000"/>
                </a:solidFill>
                <a:latin typeface="思源黑体 CN Normal"/>
                <a:ea typeface="思源黑体 CN Normal"/>
              </a:rPr>
              <a:t>VAD</a:t>
            </a:r>
            <a:r>
              <a:rPr b="0" lang="zh-CN" sz="1200" spc="-1" strike="noStrike">
                <a:solidFill>
                  <a:srgbClr val="000000"/>
                </a:solidFill>
                <a:latin typeface="思源黑体 CN Normal"/>
                <a:ea typeface="思源黑体 CN Normal"/>
              </a:rPr>
              <a:t>模块对输入的语音数据流进行语音帧检测，对有语音活动的数据帧进行后续的语音识别操作，而静音帧不作操作，降低后端语音识别服务的负载。</a:t>
            </a:r>
            <a:endParaRPr b="0" lang="en-US" sz="1200" spc="-1" strike="noStrike">
              <a:latin typeface="Arial"/>
            </a:endParaRPr>
          </a:p>
        </p:txBody>
      </p:sp>
      <p:pic>
        <p:nvPicPr>
          <p:cNvPr id="482" name="图片 19" descr=""/>
          <p:cNvPicPr/>
          <p:nvPr/>
        </p:nvPicPr>
        <p:blipFill>
          <a:blip r:embed="rId1"/>
          <a:stretch/>
        </p:blipFill>
        <p:spPr>
          <a:xfrm>
            <a:off x="1394640" y="2272320"/>
            <a:ext cx="673920" cy="673920"/>
          </a:xfrm>
          <a:prstGeom prst="rect">
            <a:avLst/>
          </a:prstGeom>
          <a:ln>
            <a:noFill/>
          </a:ln>
        </p:spPr>
      </p:pic>
      <p:pic>
        <p:nvPicPr>
          <p:cNvPr id="483" name="图片 27" descr=""/>
          <p:cNvPicPr/>
          <p:nvPr/>
        </p:nvPicPr>
        <p:blipFill>
          <a:blip r:embed="rId2"/>
          <a:stretch/>
        </p:blipFill>
        <p:spPr>
          <a:xfrm>
            <a:off x="1325160" y="4393800"/>
            <a:ext cx="955080" cy="955080"/>
          </a:xfrm>
          <a:prstGeom prst="rect">
            <a:avLst/>
          </a:prstGeom>
          <a:ln>
            <a:noFill/>
          </a:ln>
        </p:spPr>
      </p:pic>
      <p:sp>
        <p:nvSpPr>
          <p:cNvPr id="484" name="CustomShape 6"/>
          <p:cNvSpPr/>
          <p:nvPr/>
        </p:nvSpPr>
        <p:spPr>
          <a:xfrm>
            <a:off x="415080" y="503280"/>
            <a:ext cx="4197240" cy="749880"/>
          </a:xfrm>
          <a:custGeom>
            <a:avLst/>
            <a:gdLst/>
            <a:ah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d23c4b"/>
          </a:solidFill>
          <a:ln w="38160">
            <a:solidFill>
              <a:srgbClr val="d23c4b"/>
            </a:solidFill>
            <a:round/>
          </a:ln>
        </p:spPr>
        <p:style>
          <a:lnRef idx="2">
            <a:schemeClr val="accent1">
              <a:shade val="50000"/>
            </a:schemeClr>
          </a:lnRef>
          <a:fillRef idx="1">
            <a:schemeClr val="accent1"/>
          </a:fillRef>
          <a:effectRef idx="0">
            <a:schemeClr val="accent1"/>
          </a:effectRef>
          <a:fontRef idx="minor"/>
        </p:style>
      </p:sp>
      <p:pic>
        <p:nvPicPr>
          <p:cNvPr id="485" name="图片 30" descr=""/>
          <p:cNvPicPr/>
          <p:nvPr/>
        </p:nvPicPr>
        <p:blipFill>
          <a:blip r:embed="rId3"/>
          <a:stretch/>
        </p:blipFill>
        <p:spPr>
          <a:xfrm>
            <a:off x="577800" y="569520"/>
            <a:ext cx="617760" cy="617760"/>
          </a:xfrm>
          <a:prstGeom prst="rect">
            <a:avLst/>
          </a:prstGeom>
          <a:ln>
            <a:noFill/>
          </a:ln>
        </p:spPr>
      </p:pic>
      <p:sp>
        <p:nvSpPr>
          <p:cNvPr id="486" name="CustomShape 7"/>
          <p:cNvSpPr/>
          <p:nvPr/>
        </p:nvSpPr>
        <p:spPr>
          <a:xfrm>
            <a:off x="1104480" y="657720"/>
            <a:ext cx="233136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思源黑体 CN Normal"/>
                <a:ea typeface="思源黑体 CN Normal"/>
              </a:rPr>
              <a:t> </a:t>
            </a:r>
            <a:r>
              <a:rPr b="1" lang="en-US" sz="2400" spc="-1" strike="noStrike">
                <a:solidFill>
                  <a:srgbClr val="ffffff"/>
                </a:solidFill>
                <a:latin typeface="思源黑体 CN Normal"/>
                <a:ea typeface="思源黑体 CN Normal"/>
              </a:rPr>
              <a:t>2.3  </a:t>
            </a:r>
            <a:r>
              <a:rPr b="1" lang="zh-CN" sz="2400" spc="-1" strike="noStrike">
                <a:solidFill>
                  <a:srgbClr val="ffffff"/>
                </a:solidFill>
                <a:latin typeface="思源黑体 CN Normal"/>
                <a:ea typeface="思源黑体 CN Normal"/>
              </a:rPr>
              <a:t>具体方案</a:t>
            </a:r>
            <a:endParaRPr b="0" lang="en-US" sz="2400" spc="-1" strike="noStrike">
              <a:latin typeface="Arial"/>
            </a:endParaRPr>
          </a:p>
        </p:txBody>
      </p:sp>
      <p:pic>
        <p:nvPicPr>
          <p:cNvPr id="487" name="图片 32" descr=""/>
          <p:cNvPicPr/>
          <p:nvPr/>
        </p:nvPicPr>
        <p:blipFill>
          <a:blip r:embed="rId4"/>
          <a:stretch/>
        </p:blipFill>
        <p:spPr>
          <a:xfrm>
            <a:off x="9377640" y="355320"/>
            <a:ext cx="2394720" cy="736560"/>
          </a:xfrm>
          <a:prstGeom prst="rect">
            <a:avLst/>
          </a:prstGeom>
          <a:ln>
            <a:noFill/>
          </a:ln>
        </p:spPr>
      </p:pic>
    </p:spTree>
  </p:cSld>
  <mc:AlternateContent>
    <mc:Choice Requires="p14">
      <p:transition spd="slow" advTm="3000" p14:dur="1250"/>
    </mc:Choice>
    <mc:Fallback>
      <p:transition spd="slow" advTm="3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12869</TotalTime>
  <Application>LibreOffice/6.4.7.2$Linux_X86_64 LibreOffice_project/40$Build-2</Application>
  <Words>1364</Words>
  <Paragraphs>125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2019-01-04T06:52:46Z</dcterms:created>
  <dc:creator>cby</dc:creator>
  <dc:description/>
  <dc:language>en-US</dc:language>
  <cp:lastModifiedBy/>
  <dcterms:modified xsi:type="dcterms:W3CDTF">2022-10-24T21:59:32Z</dcterms:modified>
  <cp:revision>376</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19</vt:i4>
  </property>
  <property fmtid="{D5CDD505-2E9C-101B-9397-08002B2CF9AE}" pid="8" name="PresentationFormat">
    <vt:lpwstr>宽屏</vt:lpwstr>
  </property>
  <property fmtid="{D5CDD505-2E9C-101B-9397-08002B2CF9AE}" pid="9" name="ScaleCrop">
    <vt:bool>0</vt:bool>
  </property>
  <property fmtid="{D5CDD505-2E9C-101B-9397-08002B2CF9AE}" pid="10" name="ShareDoc">
    <vt:bool>0</vt:bool>
  </property>
  <property fmtid="{D5CDD505-2E9C-101B-9397-08002B2CF9AE}" pid="11" name="Slides">
    <vt:i4>19</vt:i4>
  </property>
</Properties>
</file>